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22" r:id="rId1"/>
  </p:sldMasterIdLst>
  <p:notesMasterIdLst>
    <p:notesMasterId r:id="rId41"/>
  </p:notesMasterIdLst>
  <p:sldIdLst>
    <p:sldId id="285" r:id="rId2"/>
    <p:sldId id="287" r:id="rId3"/>
    <p:sldId id="420" r:id="rId4"/>
    <p:sldId id="421" r:id="rId5"/>
    <p:sldId id="422" r:id="rId6"/>
    <p:sldId id="556" r:id="rId7"/>
    <p:sldId id="557" r:id="rId8"/>
    <p:sldId id="423" r:id="rId9"/>
    <p:sldId id="424" r:id="rId10"/>
    <p:sldId id="551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0"/>
    <p:sldId id="434" r:id="rId21"/>
    <p:sldId id="436" r:id="rId22"/>
    <p:sldId id="558" r:id="rId23"/>
    <p:sldId id="435" r:id="rId24"/>
    <p:sldId id="437" r:id="rId25"/>
    <p:sldId id="438" r:id="rId26"/>
    <p:sldId id="439" r:id="rId27"/>
    <p:sldId id="440" r:id="rId28"/>
    <p:sldId id="442" r:id="rId29"/>
    <p:sldId id="441" r:id="rId30"/>
    <p:sldId id="264" r:id="rId31"/>
    <p:sldId id="267" r:id="rId32"/>
    <p:sldId id="263" r:id="rId33"/>
    <p:sldId id="443" r:id="rId34"/>
    <p:sldId id="446" r:id="rId35"/>
    <p:sldId id="546" r:id="rId36"/>
    <p:sldId id="547" r:id="rId37"/>
    <p:sldId id="548" r:id="rId38"/>
    <p:sldId id="549" r:id="rId39"/>
    <p:sldId id="545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Yu Mincho" panose="02020400000000000000" pitchFamily="18" charset="-128"/>
      <p:regular r:id="rId48"/>
    </p:embeddedFont>
    <p:embeddedFont>
      <p:font typeface="Minion Pro" panose="02040503050201020203" charset="0"/>
      <p:regular r:id="rId49"/>
      <p:bold r:id="rId50"/>
      <p:italic r:id="rId51"/>
      <p:boldItalic r:id="rId52"/>
    </p:embeddedFont>
    <p:embeddedFont>
      <p:font typeface="Cambria Math" panose="02040503050406030204" pitchFamily="18" charset="0"/>
      <p:regular r:id="rId53"/>
    </p:embeddedFont>
    <p:embeddedFont>
      <p:font typeface="Arial Black" panose="020B0A04020102020204" pitchFamily="34" charset="0"/>
      <p:bold r:id="rId54"/>
    </p:embeddedFont>
    <p:embeddedFont>
      <p:font typeface="Calibri Light" panose="020F0302020204030204" pitchFamily="34" charset="0"/>
      <p:regular r:id="rId55"/>
      <p:italic r:id="rId56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6"/>
    <a:srgbClr val="66FF33"/>
    <a:srgbClr val="4E7A4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7B0D57-628B-43E0-8F61-23B58E5E14E2}" v="390" dt="2021-04-21T06:20:54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22" autoAdjust="0"/>
  </p:normalViewPr>
  <p:slideViewPr>
    <p:cSldViewPr>
      <p:cViewPr varScale="1">
        <p:scale>
          <a:sx n="108" d="100"/>
          <a:sy n="108" d="100"/>
        </p:scale>
        <p:origin x="754" y="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abolcs" userId="845ec033-4130-4d81-a770-56d2e59000ab" providerId="ADAL" clId="{B67B0D57-628B-43E0-8F61-23B58E5E14E2}"/>
    <pc:docChg chg="undo custSel addSld delSld modSld sldOrd addMainMaster delMainMaster modMainMaster">
      <pc:chgData name="Szabolcs" userId="845ec033-4130-4d81-a770-56d2e59000ab" providerId="ADAL" clId="{B67B0D57-628B-43E0-8F61-23B58E5E14E2}" dt="2021-04-21T06:21:16.617" v="2671" actId="207"/>
      <pc:docMkLst>
        <pc:docMk/>
      </pc:docMkLst>
      <pc:sldChg chg="addSp delSp modSp mod">
        <pc:chgData name="Szabolcs" userId="845ec033-4130-4d81-a770-56d2e59000ab" providerId="ADAL" clId="{B67B0D57-628B-43E0-8F61-23B58E5E14E2}" dt="2021-04-20T19:22:59.010" v="1690"/>
        <pc:sldMkLst>
          <pc:docMk/>
          <pc:sldMk cId="914267893" sldId="263"/>
        </pc:sldMkLst>
        <pc:spChg chg="del">
          <ac:chgData name="Szabolcs" userId="845ec033-4130-4d81-a770-56d2e59000ab" providerId="ADAL" clId="{B67B0D57-628B-43E0-8F61-23B58E5E14E2}" dt="2021-04-20T19:22:53.930" v="1689" actId="478"/>
          <ac:spMkLst>
            <pc:docMk/>
            <pc:sldMk cId="914267893" sldId="263"/>
            <ac:spMk id="4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9:22:53.930" v="1689" actId="478"/>
          <ac:spMkLst>
            <pc:docMk/>
            <pc:sldMk cId="914267893" sldId="263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9:22:59.010" v="1690"/>
          <ac:spMkLst>
            <pc:docMk/>
            <pc:sldMk cId="914267893" sldId="263"/>
            <ac:spMk id="8" creationId="{18AA64AF-5B49-4950-B83B-BD4A65898289}"/>
          </ac:spMkLst>
        </pc:spChg>
      </pc:sldChg>
      <pc:sldChg chg="addSp delSp modSp mod">
        <pc:chgData name="Szabolcs" userId="845ec033-4130-4d81-a770-56d2e59000ab" providerId="ADAL" clId="{B67B0D57-628B-43E0-8F61-23B58E5E14E2}" dt="2021-04-20T19:22:31.177" v="1688" actId="1076"/>
        <pc:sldMkLst>
          <pc:docMk/>
          <pc:sldMk cId="1496098553" sldId="264"/>
        </pc:sldMkLst>
        <pc:spChg chg="del">
          <ac:chgData name="Szabolcs" userId="845ec033-4130-4d81-a770-56d2e59000ab" providerId="ADAL" clId="{B67B0D57-628B-43E0-8F61-23B58E5E14E2}" dt="2021-04-20T19:21:46.889" v="1678" actId="478"/>
          <ac:spMkLst>
            <pc:docMk/>
            <pc:sldMk cId="1496098553" sldId="264"/>
            <ac:spMk id="4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9:21:44.257" v="1677" actId="478"/>
          <ac:spMkLst>
            <pc:docMk/>
            <pc:sldMk cId="1496098553" sldId="264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9:22:31.177" v="1688" actId="1076"/>
          <ac:spMkLst>
            <pc:docMk/>
            <pc:sldMk cId="1496098553" sldId="264"/>
            <ac:spMk id="7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9:22:09.969" v="1682" actId="1076"/>
          <ac:spMkLst>
            <pc:docMk/>
            <pc:sldMk cId="1496098553" sldId="264"/>
            <ac:spMk id="8" creationId="{7262662B-5597-4FF8-A2CA-71F4878D90B7}"/>
          </ac:spMkLst>
        </pc:spChg>
        <pc:picChg chg="mod">
          <ac:chgData name="Szabolcs" userId="845ec033-4130-4d81-a770-56d2e59000ab" providerId="ADAL" clId="{B67B0D57-628B-43E0-8F61-23B58E5E14E2}" dt="2021-04-20T19:22:20.761" v="1685" actId="1076"/>
          <ac:picMkLst>
            <pc:docMk/>
            <pc:sldMk cId="1496098553" sldId="264"/>
            <ac:picMk id="2" creationId="{00000000-0000-0000-0000-000000000000}"/>
          </ac:picMkLst>
        </pc:picChg>
      </pc:sldChg>
      <pc:sldChg chg="addSp delSp modSp mod ord">
        <pc:chgData name="Szabolcs" userId="845ec033-4130-4d81-a770-56d2e59000ab" providerId="ADAL" clId="{B67B0D57-628B-43E0-8F61-23B58E5E14E2}" dt="2021-04-20T19:23:17.147" v="1694"/>
        <pc:sldMkLst>
          <pc:docMk/>
          <pc:sldMk cId="1200004928" sldId="267"/>
        </pc:sldMkLst>
        <pc:spChg chg="del">
          <ac:chgData name="Szabolcs" userId="845ec033-4130-4d81-a770-56d2e59000ab" providerId="ADAL" clId="{B67B0D57-628B-43E0-8F61-23B58E5E14E2}" dt="2021-04-20T19:23:09.338" v="1691" actId="478"/>
          <ac:spMkLst>
            <pc:docMk/>
            <pc:sldMk cId="1200004928" sldId="267"/>
            <ac:spMk id="4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9:23:09.338" v="1691" actId="478"/>
          <ac:spMkLst>
            <pc:docMk/>
            <pc:sldMk cId="1200004928" sldId="267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9:23:10.744" v="1692"/>
          <ac:spMkLst>
            <pc:docMk/>
            <pc:sldMk cId="1200004928" sldId="267"/>
            <ac:spMk id="7" creationId="{6CCF9944-11AD-4751-8423-806F19C8D26F}"/>
          </ac:spMkLst>
        </pc:spChg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278"/>
        </pc:sldMkLst>
      </pc:sldChg>
      <pc:sldChg chg="addSp delSp modSp mod">
        <pc:chgData name="Szabolcs" userId="845ec033-4130-4d81-a770-56d2e59000ab" providerId="ADAL" clId="{B67B0D57-628B-43E0-8F61-23B58E5E14E2}" dt="2021-04-20T18:20:04.337" v="1461" actId="20577"/>
        <pc:sldMkLst>
          <pc:docMk/>
          <pc:sldMk cId="4268061617" sldId="285"/>
        </pc:sldMkLst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68061617" sldId="285"/>
            <ac:spMk id="2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19:50.289" v="1449" actId="20577"/>
          <ac:spMkLst>
            <pc:docMk/>
            <pc:sldMk cId="4268061617" sldId="285"/>
            <ac:spMk id="3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68061617" sldId="285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0:04.337" v="1461" actId="20577"/>
          <ac:spMkLst>
            <pc:docMk/>
            <pc:sldMk cId="4268061617" sldId="285"/>
            <ac:spMk id="5" creationId="{00000000-0000-0000-0000-000000000000}"/>
          </ac:spMkLst>
        </pc:spChg>
        <pc:graphicFrameChg chg="del">
          <ac:chgData name="Szabolcs" userId="845ec033-4130-4d81-a770-56d2e59000ab" providerId="ADAL" clId="{B67B0D57-628B-43E0-8F61-23B58E5E14E2}" dt="2021-04-20T09:41:17.497" v="12" actId="478"/>
          <ac:graphicFrameMkLst>
            <pc:docMk/>
            <pc:sldMk cId="4268061617" sldId="285"/>
            <ac:graphicFrameMk id="6" creationId="{0BA19188-00C4-40EA-9EAC-A26030A3B324}"/>
          </ac:graphicFrameMkLst>
        </pc:graphicFrameChg>
        <pc:graphicFrameChg chg="add del mod">
          <ac:chgData name="Szabolcs" userId="845ec033-4130-4d81-a770-56d2e59000ab" providerId="ADAL" clId="{B67B0D57-628B-43E0-8F61-23B58E5E14E2}" dt="2021-04-20T09:41:16.164" v="11" actId="478"/>
          <ac:graphicFrameMkLst>
            <pc:docMk/>
            <pc:sldMk cId="4268061617" sldId="285"/>
            <ac:graphicFrameMk id="7" creationId="{332978C6-C64E-49CC-80D6-E9A213DB4C27}"/>
          </ac:graphicFrameMkLst>
        </pc:graphicFrameChg>
        <pc:graphicFrameChg chg="del">
          <ac:chgData name="Szabolcs" userId="845ec033-4130-4d81-a770-56d2e59000ab" providerId="ADAL" clId="{B67B0D57-628B-43E0-8F61-23B58E5E14E2}" dt="2021-04-20T09:41:14.317" v="10" actId="478"/>
          <ac:graphicFrameMkLst>
            <pc:docMk/>
            <pc:sldMk cId="4268061617" sldId="285"/>
            <ac:graphicFrameMk id="8" creationId="{A3AAC438-8E65-47FD-B650-2235330B75D5}"/>
          </ac:graphicFrameMkLst>
        </pc:graphicFrameChg>
      </pc:sldChg>
      <pc:sldChg chg="addSp delSp modSp mod ord">
        <pc:chgData name="Szabolcs" userId="845ec033-4130-4d81-a770-56d2e59000ab" providerId="ADAL" clId="{B67B0D57-628B-43E0-8F61-23B58E5E14E2}" dt="2021-04-20T11:19:55.212" v="869"/>
        <pc:sldMkLst>
          <pc:docMk/>
          <pc:sldMk cId="4215677242" sldId="287"/>
        </pc:sldMkLst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15677242" sldId="287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15677242" sldId="287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15677242" sldId="287"/>
            <ac:spMk id="7" creationId="{DDDB4AA4-B784-4677-A4DD-2D7A39086A49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15677242" sldId="287"/>
            <ac:spMk id="9" creationId="{242BCB42-3186-4F98-8B42-23EF5C08B505}"/>
          </ac:spMkLst>
        </pc:spChg>
        <pc:graphicFrameChg chg="add del mod">
          <ac:chgData name="Szabolcs" userId="845ec033-4130-4d81-a770-56d2e59000ab" providerId="ADAL" clId="{B67B0D57-628B-43E0-8F61-23B58E5E14E2}" dt="2021-04-20T09:40:33.406" v="6" actId="478"/>
          <ac:graphicFrameMkLst>
            <pc:docMk/>
            <pc:sldMk cId="4215677242" sldId="287"/>
            <ac:graphicFrameMk id="6" creationId="{0DDCAED5-9D23-41B8-9EC5-6AEF90F92885}"/>
          </ac:graphicFrameMkLst>
        </pc:graphicFrameChg>
        <pc:graphicFrameChg chg="add del mod">
          <ac:chgData name="Szabolcs" userId="845ec033-4130-4d81-a770-56d2e59000ab" providerId="ADAL" clId="{B67B0D57-628B-43E0-8F61-23B58E5E14E2}" dt="2021-04-20T09:40:32.703" v="5" actId="478"/>
          <ac:graphicFrameMkLst>
            <pc:docMk/>
            <pc:sldMk cId="4215677242" sldId="287"/>
            <ac:graphicFrameMk id="8" creationId="{277B7570-FF51-411E-BA21-3873B7F147EE}"/>
          </ac:graphicFrameMkLst>
        </pc:graphicFrameChg>
        <pc:picChg chg="add mod">
          <ac:chgData name="Szabolcs" userId="845ec033-4130-4d81-a770-56d2e59000ab" providerId="ADAL" clId="{B67B0D57-628B-43E0-8F61-23B58E5E14E2}" dt="2021-04-20T09:41:38.555" v="16" actId="1076"/>
          <ac:picMkLst>
            <pc:docMk/>
            <pc:sldMk cId="4215677242" sldId="287"/>
            <ac:picMk id="10" creationId="{91C4936E-9E75-49CB-9CB9-6E24799D8142}"/>
          </ac:picMkLst>
        </pc:picChg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28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297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298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29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0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2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5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6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7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8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0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0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2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5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16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6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7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8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2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0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2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5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6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7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8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3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2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5"/>
        </pc:sldMkLst>
      </pc:sldChg>
      <pc:sldChg chg="del">
        <pc:chgData name="Szabolcs" userId="845ec033-4130-4d81-a770-56d2e59000ab" providerId="ADAL" clId="{B67B0D57-628B-43E0-8F61-23B58E5E14E2}" dt="2021-04-20T09:40:30.701" v="4" actId="2696"/>
        <pc:sldMkLst>
          <pc:docMk/>
          <pc:sldMk cId="0" sldId="346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7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8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49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0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1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2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3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4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5"/>
        </pc:sldMkLst>
      </pc:sldChg>
      <pc:sldChg chg="del">
        <pc:chgData name="Szabolcs" userId="845ec033-4130-4d81-a770-56d2e59000ab" providerId="ADAL" clId="{B67B0D57-628B-43E0-8F61-23B58E5E14E2}" dt="2021-04-20T09:41:11.235" v="9" actId="47"/>
        <pc:sldMkLst>
          <pc:docMk/>
          <pc:sldMk cId="0" sldId="356"/>
        </pc:sldMkLst>
      </pc:sldChg>
      <pc:sldChg chg="delSp del modNotes">
        <pc:chgData name="Szabolcs" userId="845ec033-4130-4d81-a770-56d2e59000ab" providerId="ADAL" clId="{B67B0D57-628B-43E0-8F61-23B58E5E14E2}" dt="2021-04-20T09:41:40.960" v="17" actId="47"/>
        <pc:sldMkLst>
          <pc:docMk/>
          <pc:sldMk cId="0" sldId="357"/>
        </pc:sldMkLst>
        <pc:picChg chg="del">
          <ac:chgData name="Szabolcs" userId="845ec033-4130-4d81-a770-56d2e59000ab" providerId="ADAL" clId="{B67B0D57-628B-43E0-8F61-23B58E5E14E2}" dt="2021-04-20T09:41:22.650" v="13" actId="21"/>
          <ac:picMkLst>
            <pc:docMk/>
            <pc:sldMk cId="0" sldId="357"/>
            <ac:picMk id="260098" creationId="{9B99103A-7818-4A0F-9382-23E824506290}"/>
          </ac:picMkLst>
        </pc:picChg>
      </pc:sldChg>
      <pc:sldChg chg="modNotes">
        <pc:chgData name="Szabolcs" userId="845ec033-4130-4d81-a770-56d2e59000ab" providerId="ADAL" clId="{B67B0D57-628B-43E0-8F61-23B58E5E14E2}" dt="2021-04-20T11:19:18.873" v="789"/>
        <pc:sldMkLst>
          <pc:docMk/>
          <pc:sldMk cId="0" sldId="358"/>
        </pc:sldMkLst>
      </pc:sldChg>
      <pc:sldChg chg="modNotes">
        <pc:chgData name="Szabolcs" userId="845ec033-4130-4d81-a770-56d2e59000ab" providerId="ADAL" clId="{B67B0D57-628B-43E0-8F61-23B58E5E14E2}" dt="2021-04-20T11:19:18.873" v="789"/>
        <pc:sldMkLst>
          <pc:docMk/>
          <pc:sldMk cId="0" sldId="359"/>
        </pc:sldMkLst>
      </pc:sldChg>
      <pc:sldChg chg="modNotes">
        <pc:chgData name="Szabolcs" userId="845ec033-4130-4d81-a770-56d2e59000ab" providerId="ADAL" clId="{B67B0D57-628B-43E0-8F61-23B58E5E14E2}" dt="2021-04-20T11:19:18.873" v="789"/>
        <pc:sldMkLst>
          <pc:docMk/>
          <pc:sldMk cId="0" sldId="360"/>
        </pc:sldMkLst>
      </pc:sldChg>
      <pc:sldChg chg="delSp modSp del mod">
        <pc:chgData name="Szabolcs" userId="845ec033-4130-4d81-a770-56d2e59000ab" providerId="ADAL" clId="{B67B0D57-628B-43E0-8F61-23B58E5E14E2}" dt="2021-04-20T09:44:08.122" v="102" actId="47"/>
        <pc:sldMkLst>
          <pc:docMk/>
          <pc:sldMk cId="0" sldId="361"/>
        </pc:sldMkLst>
        <pc:spChg chg="del mod">
          <ac:chgData name="Szabolcs" userId="845ec033-4130-4d81-a770-56d2e59000ab" providerId="ADAL" clId="{B67B0D57-628B-43E0-8F61-23B58E5E14E2}" dt="2021-04-20T09:43:04.574" v="31"/>
          <ac:spMkLst>
            <pc:docMk/>
            <pc:sldMk cId="0" sldId="361"/>
            <ac:spMk id="268290" creationId="{8A23C627-2A30-4D3C-AFDD-FF1EE8C32A69}"/>
          </ac:spMkLst>
        </pc:spChg>
        <pc:spChg chg="del mod">
          <ac:chgData name="Szabolcs" userId="845ec033-4130-4d81-a770-56d2e59000ab" providerId="ADAL" clId="{B67B0D57-628B-43E0-8F61-23B58E5E14E2}" dt="2021-04-20T09:42:50.629" v="26"/>
          <ac:spMkLst>
            <pc:docMk/>
            <pc:sldMk cId="0" sldId="361"/>
            <ac:spMk id="268291" creationId="{570C10F7-E86B-49B7-9350-A6643E8F3371}"/>
          </ac:spMkLst>
        </pc:spChg>
      </pc:sldChg>
      <pc:sldChg chg="modSp del mod">
        <pc:chgData name="Szabolcs" userId="845ec033-4130-4d81-a770-56d2e59000ab" providerId="ADAL" clId="{B67B0D57-628B-43E0-8F61-23B58E5E14E2}" dt="2021-04-20T09:45:12.517" v="119" actId="47"/>
        <pc:sldMkLst>
          <pc:docMk/>
          <pc:sldMk cId="0" sldId="362"/>
        </pc:sldMkLst>
        <pc:spChg chg="mod">
          <ac:chgData name="Szabolcs" userId="845ec033-4130-4d81-a770-56d2e59000ab" providerId="ADAL" clId="{B67B0D57-628B-43E0-8F61-23B58E5E14E2}" dt="2021-04-20T09:44:14.028" v="103" actId="21"/>
          <ac:spMkLst>
            <pc:docMk/>
            <pc:sldMk cId="0" sldId="362"/>
            <ac:spMk id="270338" creationId="{C1D9798C-8245-46A2-BCEB-A5E7A3A4004E}"/>
          </ac:spMkLst>
        </pc:spChg>
      </pc:sldChg>
      <pc:sldChg chg="delSp modSp del mod">
        <pc:chgData name="Szabolcs" userId="845ec033-4130-4d81-a770-56d2e59000ab" providerId="ADAL" clId="{B67B0D57-628B-43E0-8F61-23B58E5E14E2}" dt="2021-04-20T10:40:27.568" v="138" actId="47"/>
        <pc:sldMkLst>
          <pc:docMk/>
          <pc:sldMk cId="0" sldId="363"/>
        </pc:sldMkLst>
        <pc:spChg chg="del">
          <ac:chgData name="Szabolcs" userId="845ec033-4130-4d81-a770-56d2e59000ab" providerId="ADAL" clId="{B67B0D57-628B-43E0-8F61-23B58E5E14E2}" dt="2021-04-20T10:40:24.811" v="137" actId="478"/>
          <ac:spMkLst>
            <pc:docMk/>
            <pc:sldMk cId="0" sldId="363"/>
            <ac:spMk id="272386" creationId="{7200E14F-0617-4529-9720-574B016F0996}"/>
          </ac:spMkLst>
        </pc:spChg>
        <pc:spChg chg="mod">
          <ac:chgData name="Szabolcs" userId="845ec033-4130-4d81-a770-56d2e59000ab" providerId="ADAL" clId="{B67B0D57-628B-43E0-8F61-23B58E5E14E2}" dt="2021-04-20T09:45:23.603" v="121" actId="21"/>
          <ac:spMkLst>
            <pc:docMk/>
            <pc:sldMk cId="0" sldId="363"/>
            <ac:spMk id="272387" creationId="{B6379DA6-70C7-4EE4-B103-B44EE861A6A0}"/>
          </ac:spMkLst>
        </pc:spChg>
      </pc:sldChg>
      <pc:sldChg chg="del">
        <pc:chgData name="Szabolcs" userId="845ec033-4130-4d81-a770-56d2e59000ab" providerId="ADAL" clId="{B67B0D57-628B-43E0-8F61-23B58E5E14E2}" dt="2021-04-20T10:41:32.124" v="150" actId="47"/>
        <pc:sldMkLst>
          <pc:docMk/>
          <pc:sldMk cId="0" sldId="364"/>
        </pc:sldMkLst>
      </pc:sldChg>
      <pc:sldChg chg="del">
        <pc:chgData name="Szabolcs" userId="845ec033-4130-4d81-a770-56d2e59000ab" providerId="ADAL" clId="{B67B0D57-628B-43E0-8F61-23B58E5E14E2}" dt="2021-04-20T10:42:23.019" v="163" actId="47"/>
        <pc:sldMkLst>
          <pc:docMk/>
          <pc:sldMk cId="0" sldId="365"/>
        </pc:sldMkLst>
      </pc:sldChg>
      <pc:sldChg chg="del">
        <pc:chgData name="Szabolcs" userId="845ec033-4130-4d81-a770-56d2e59000ab" providerId="ADAL" clId="{B67B0D57-628B-43E0-8F61-23B58E5E14E2}" dt="2021-04-20T10:43:36.698" v="187" actId="47"/>
        <pc:sldMkLst>
          <pc:docMk/>
          <pc:sldMk cId="0" sldId="366"/>
        </pc:sldMkLst>
      </pc:sldChg>
      <pc:sldChg chg="del">
        <pc:chgData name="Szabolcs" userId="845ec033-4130-4d81-a770-56d2e59000ab" providerId="ADAL" clId="{B67B0D57-628B-43E0-8F61-23B58E5E14E2}" dt="2021-04-20T10:44:54.780" v="199" actId="47"/>
        <pc:sldMkLst>
          <pc:docMk/>
          <pc:sldMk cId="0" sldId="367"/>
        </pc:sldMkLst>
      </pc:sldChg>
      <pc:sldChg chg="del">
        <pc:chgData name="Szabolcs" userId="845ec033-4130-4d81-a770-56d2e59000ab" providerId="ADAL" clId="{B67B0D57-628B-43E0-8F61-23B58E5E14E2}" dt="2021-04-20T10:45:17.713" v="204" actId="47"/>
        <pc:sldMkLst>
          <pc:docMk/>
          <pc:sldMk cId="0" sldId="368"/>
        </pc:sldMkLst>
      </pc:sldChg>
      <pc:sldChg chg="del">
        <pc:chgData name="Szabolcs" userId="845ec033-4130-4d81-a770-56d2e59000ab" providerId="ADAL" clId="{B67B0D57-628B-43E0-8F61-23B58E5E14E2}" dt="2021-04-20T10:46:15.982" v="234" actId="47"/>
        <pc:sldMkLst>
          <pc:docMk/>
          <pc:sldMk cId="0" sldId="369"/>
        </pc:sldMkLst>
      </pc:sldChg>
      <pc:sldChg chg="del">
        <pc:chgData name="Szabolcs" userId="845ec033-4130-4d81-a770-56d2e59000ab" providerId="ADAL" clId="{B67B0D57-628B-43E0-8F61-23B58E5E14E2}" dt="2021-04-20T10:47:23.652" v="251" actId="47"/>
        <pc:sldMkLst>
          <pc:docMk/>
          <pc:sldMk cId="0" sldId="370"/>
        </pc:sldMkLst>
      </pc:sldChg>
      <pc:sldChg chg="del">
        <pc:chgData name="Szabolcs" userId="845ec033-4130-4d81-a770-56d2e59000ab" providerId="ADAL" clId="{B67B0D57-628B-43E0-8F61-23B58E5E14E2}" dt="2021-04-20T10:48:34.611" v="273" actId="47"/>
        <pc:sldMkLst>
          <pc:docMk/>
          <pc:sldMk cId="0" sldId="371"/>
        </pc:sldMkLst>
      </pc:sldChg>
      <pc:sldChg chg="del">
        <pc:chgData name="Szabolcs" userId="845ec033-4130-4d81-a770-56d2e59000ab" providerId="ADAL" clId="{B67B0D57-628B-43E0-8F61-23B58E5E14E2}" dt="2021-04-20T10:50:56.170" v="299" actId="47"/>
        <pc:sldMkLst>
          <pc:docMk/>
          <pc:sldMk cId="0" sldId="372"/>
        </pc:sldMkLst>
      </pc:sldChg>
      <pc:sldChg chg="del">
        <pc:chgData name="Szabolcs" userId="845ec033-4130-4d81-a770-56d2e59000ab" providerId="ADAL" clId="{B67B0D57-628B-43E0-8F61-23B58E5E14E2}" dt="2021-04-20T10:53:05.787" v="335" actId="47"/>
        <pc:sldMkLst>
          <pc:docMk/>
          <pc:sldMk cId="0" sldId="373"/>
        </pc:sldMkLst>
      </pc:sldChg>
      <pc:sldChg chg="del">
        <pc:chgData name="Szabolcs" userId="845ec033-4130-4d81-a770-56d2e59000ab" providerId="ADAL" clId="{B67B0D57-628B-43E0-8F61-23B58E5E14E2}" dt="2021-04-20T10:55:47.285" v="375" actId="47"/>
        <pc:sldMkLst>
          <pc:docMk/>
          <pc:sldMk cId="0" sldId="374"/>
        </pc:sldMkLst>
      </pc:sldChg>
      <pc:sldChg chg="del">
        <pc:chgData name="Szabolcs" userId="845ec033-4130-4d81-a770-56d2e59000ab" providerId="ADAL" clId="{B67B0D57-628B-43E0-8F61-23B58E5E14E2}" dt="2021-04-20T10:56:27.736" v="387" actId="47"/>
        <pc:sldMkLst>
          <pc:docMk/>
          <pc:sldMk cId="0" sldId="375"/>
        </pc:sldMkLst>
      </pc:sldChg>
      <pc:sldChg chg="del">
        <pc:chgData name="Szabolcs" userId="845ec033-4130-4d81-a770-56d2e59000ab" providerId="ADAL" clId="{B67B0D57-628B-43E0-8F61-23B58E5E14E2}" dt="2021-04-20T10:57:16.782" v="401" actId="47"/>
        <pc:sldMkLst>
          <pc:docMk/>
          <pc:sldMk cId="0" sldId="376"/>
        </pc:sldMkLst>
      </pc:sldChg>
      <pc:sldChg chg="del">
        <pc:chgData name="Szabolcs" userId="845ec033-4130-4d81-a770-56d2e59000ab" providerId="ADAL" clId="{B67B0D57-628B-43E0-8F61-23B58E5E14E2}" dt="2021-04-20T10:57:35.904" v="407" actId="47"/>
        <pc:sldMkLst>
          <pc:docMk/>
          <pc:sldMk cId="0" sldId="377"/>
        </pc:sldMkLst>
      </pc:sldChg>
      <pc:sldChg chg="del">
        <pc:chgData name="Szabolcs" userId="845ec033-4130-4d81-a770-56d2e59000ab" providerId="ADAL" clId="{B67B0D57-628B-43E0-8F61-23B58E5E14E2}" dt="2021-04-20T10:58:25.659" v="423" actId="47"/>
        <pc:sldMkLst>
          <pc:docMk/>
          <pc:sldMk cId="0" sldId="378"/>
        </pc:sldMkLst>
      </pc:sldChg>
      <pc:sldChg chg="del">
        <pc:chgData name="Szabolcs" userId="845ec033-4130-4d81-a770-56d2e59000ab" providerId="ADAL" clId="{B67B0D57-628B-43E0-8F61-23B58E5E14E2}" dt="2021-04-20T10:59:24.292" v="440" actId="47"/>
        <pc:sldMkLst>
          <pc:docMk/>
          <pc:sldMk cId="0" sldId="379"/>
        </pc:sldMkLst>
      </pc:sldChg>
      <pc:sldChg chg="del">
        <pc:chgData name="Szabolcs" userId="845ec033-4130-4d81-a770-56d2e59000ab" providerId="ADAL" clId="{B67B0D57-628B-43E0-8F61-23B58E5E14E2}" dt="2021-04-20T11:00:36.431" v="462" actId="47"/>
        <pc:sldMkLst>
          <pc:docMk/>
          <pc:sldMk cId="0" sldId="380"/>
        </pc:sldMkLst>
      </pc:sldChg>
      <pc:sldChg chg="del">
        <pc:chgData name="Szabolcs" userId="845ec033-4130-4d81-a770-56d2e59000ab" providerId="ADAL" clId="{B67B0D57-628B-43E0-8F61-23B58E5E14E2}" dt="2021-04-20T11:01:25.575" v="476" actId="47"/>
        <pc:sldMkLst>
          <pc:docMk/>
          <pc:sldMk cId="0" sldId="381"/>
        </pc:sldMkLst>
      </pc:sldChg>
      <pc:sldChg chg="modSp del mod">
        <pc:chgData name="Szabolcs" userId="845ec033-4130-4d81-a770-56d2e59000ab" providerId="ADAL" clId="{B67B0D57-628B-43E0-8F61-23B58E5E14E2}" dt="2021-04-20T11:01:57.181" v="499" actId="47"/>
        <pc:sldMkLst>
          <pc:docMk/>
          <pc:sldMk cId="0" sldId="382"/>
        </pc:sldMkLst>
        <pc:spChg chg="mod">
          <ac:chgData name="Szabolcs" userId="845ec033-4130-4d81-a770-56d2e59000ab" providerId="ADAL" clId="{B67B0D57-628B-43E0-8F61-23B58E5E14E2}" dt="2021-04-20T09:40:21.416" v="3" actId="27636"/>
          <ac:spMkLst>
            <pc:docMk/>
            <pc:sldMk cId="0" sldId="382"/>
            <ac:spMk id="311298" creationId="{AAA9386B-4634-403C-9E5A-94C16D025ED5}"/>
          </ac:spMkLst>
        </pc:spChg>
      </pc:sldChg>
      <pc:sldChg chg="del">
        <pc:chgData name="Szabolcs" userId="845ec033-4130-4d81-a770-56d2e59000ab" providerId="ADAL" clId="{B67B0D57-628B-43E0-8F61-23B58E5E14E2}" dt="2021-04-20T11:02:01.518" v="500" actId="47"/>
        <pc:sldMkLst>
          <pc:docMk/>
          <pc:sldMk cId="0" sldId="383"/>
        </pc:sldMkLst>
      </pc:sldChg>
      <pc:sldChg chg="modSp del">
        <pc:chgData name="Szabolcs" userId="845ec033-4130-4d81-a770-56d2e59000ab" providerId="ADAL" clId="{B67B0D57-628B-43E0-8F61-23B58E5E14E2}" dt="2021-04-20T11:03:04.799" v="526" actId="47"/>
        <pc:sldMkLst>
          <pc:docMk/>
          <pc:sldMk cId="0" sldId="384"/>
        </pc:sldMkLst>
        <pc:spChg chg="mod">
          <ac:chgData name="Szabolcs" userId="845ec033-4130-4d81-a770-56d2e59000ab" providerId="ADAL" clId="{B67B0D57-628B-43E0-8F61-23B58E5E14E2}" dt="2021-04-20T11:02:27.616" v="502" actId="1076"/>
          <ac:spMkLst>
            <pc:docMk/>
            <pc:sldMk cId="0" sldId="384"/>
            <ac:spMk id="315399" creationId="{E6AB9102-A030-456C-9F09-CECD1D07B215}"/>
          </ac:spMkLst>
        </pc:spChg>
        <pc:spChg chg="mod">
          <ac:chgData name="Szabolcs" userId="845ec033-4130-4d81-a770-56d2e59000ab" providerId="ADAL" clId="{B67B0D57-628B-43E0-8F61-23B58E5E14E2}" dt="2021-04-20T11:02:27.616" v="502" actId="1076"/>
          <ac:spMkLst>
            <pc:docMk/>
            <pc:sldMk cId="0" sldId="384"/>
            <ac:spMk id="315408" creationId="{037C0723-D5D9-48AA-A1D6-0AA24D3E0FC0}"/>
          </ac:spMkLst>
        </pc:spChg>
        <pc:spChg chg="mod">
          <ac:chgData name="Szabolcs" userId="845ec033-4130-4d81-a770-56d2e59000ab" providerId="ADAL" clId="{B67B0D57-628B-43E0-8F61-23B58E5E14E2}" dt="2021-04-20T11:02:27.616" v="502" actId="1076"/>
          <ac:spMkLst>
            <pc:docMk/>
            <pc:sldMk cId="0" sldId="384"/>
            <ac:spMk id="315411" creationId="{0F992450-26CD-459F-AD74-EDCDAD3043FD}"/>
          </ac:spMkLst>
        </pc:spChg>
        <pc:spChg chg="mod">
          <ac:chgData name="Szabolcs" userId="845ec033-4130-4d81-a770-56d2e59000ab" providerId="ADAL" clId="{B67B0D57-628B-43E0-8F61-23B58E5E14E2}" dt="2021-04-20T11:02:27.616" v="502" actId="1076"/>
          <ac:spMkLst>
            <pc:docMk/>
            <pc:sldMk cId="0" sldId="384"/>
            <ac:spMk id="315412" creationId="{933C2A2D-ECEF-4777-98B8-8B06297B4A91}"/>
          </ac:spMkLst>
        </pc:spChg>
        <pc:spChg chg="mod">
          <ac:chgData name="Szabolcs" userId="845ec033-4130-4d81-a770-56d2e59000ab" providerId="ADAL" clId="{B67B0D57-628B-43E0-8F61-23B58E5E14E2}" dt="2021-04-20T11:02:27.616" v="502" actId="1076"/>
          <ac:spMkLst>
            <pc:docMk/>
            <pc:sldMk cId="0" sldId="384"/>
            <ac:spMk id="315413" creationId="{6E681F5F-941B-4220-A225-E1EF93BB6D46}"/>
          </ac:spMkLst>
        </pc:spChg>
        <pc:picChg chg="mod">
          <ac:chgData name="Szabolcs" userId="845ec033-4130-4d81-a770-56d2e59000ab" providerId="ADAL" clId="{B67B0D57-628B-43E0-8F61-23B58E5E14E2}" dt="2021-04-20T11:02:27.616" v="502" actId="1076"/>
          <ac:picMkLst>
            <pc:docMk/>
            <pc:sldMk cId="0" sldId="384"/>
            <ac:picMk id="315403" creationId="{41B7EDA4-4925-44C7-8641-DE44FD55DC03}"/>
          </ac:picMkLst>
        </pc:picChg>
        <pc:picChg chg="mod">
          <ac:chgData name="Szabolcs" userId="845ec033-4130-4d81-a770-56d2e59000ab" providerId="ADAL" clId="{B67B0D57-628B-43E0-8F61-23B58E5E14E2}" dt="2021-04-20T11:02:27.616" v="502" actId="1076"/>
          <ac:picMkLst>
            <pc:docMk/>
            <pc:sldMk cId="0" sldId="384"/>
            <ac:picMk id="315409" creationId="{39697D33-AC53-461B-88FB-07DDA7DEE335}"/>
          </ac:picMkLst>
        </pc:picChg>
        <pc:picChg chg="mod">
          <ac:chgData name="Szabolcs" userId="845ec033-4130-4d81-a770-56d2e59000ab" providerId="ADAL" clId="{B67B0D57-628B-43E0-8F61-23B58E5E14E2}" dt="2021-04-20T11:02:27.616" v="502" actId="1076"/>
          <ac:picMkLst>
            <pc:docMk/>
            <pc:sldMk cId="0" sldId="384"/>
            <ac:picMk id="315419" creationId="{C8D31C6C-031A-4F5A-A5AD-C8C04831FAB8}"/>
          </ac:picMkLst>
        </pc:picChg>
      </pc:sldChg>
      <pc:sldChg chg="del">
        <pc:chgData name="Szabolcs" userId="845ec033-4130-4d81-a770-56d2e59000ab" providerId="ADAL" clId="{B67B0D57-628B-43E0-8F61-23B58E5E14E2}" dt="2021-04-20T11:03:30.048" v="538" actId="47"/>
        <pc:sldMkLst>
          <pc:docMk/>
          <pc:sldMk cId="0" sldId="385"/>
        </pc:sldMkLst>
      </pc:sldChg>
      <pc:sldChg chg="add del">
        <pc:chgData name="Szabolcs" userId="845ec033-4130-4d81-a770-56d2e59000ab" providerId="ADAL" clId="{B67B0D57-628B-43E0-8F61-23B58E5E14E2}" dt="2021-04-20T11:04:54.296" v="574" actId="47"/>
        <pc:sldMkLst>
          <pc:docMk/>
          <pc:sldMk cId="0" sldId="386"/>
        </pc:sldMkLst>
      </pc:sldChg>
      <pc:sldChg chg="del">
        <pc:chgData name="Szabolcs" userId="845ec033-4130-4d81-a770-56d2e59000ab" providerId="ADAL" clId="{B67B0D57-628B-43E0-8F61-23B58E5E14E2}" dt="2021-04-20T11:06:33.245" v="627" actId="47"/>
        <pc:sldMkLst>
          <pc:docMk/>
          <pc:sldMk cId="0" sldId="387"/>
        </pc:sldMkLst>
      </pc:sldChg>
      <pc:sldChg chg="modSp del">
        <pc:chgData name="Szabolcs" userId="845ec033-4130-4d81-a770-56d2e59000ab" providerId="ADAL" clId="{B67B0D57-628B-43E0-8F61-23B58E5E14E2}" dt="2021-04-20T11:07:13.113" v="637" actId="47"/>
        <pc:sldMkLst>
          <pc:docMk/>
          <pc:sldMk cId="0" sldId="388"/>
        </pc:sldMkLst>
        <pc:spChg chg="mod">
          <ac:chgData name="Szabolcs" userId="845ec033-4130-4d81-a770-56d2e59000ab" providerId="ADAL" clId="{B67B0D57-628B-43E0-8F61-23B58E5E14E2}" dt="2021-04-20T11:06:41.513" v="629" actId="1076"/>
          <ac:spMkLst>
            <pc:docMk/>
            <pc:sldMk cId="0" sldId="388"/>
            <ac:spMk id="323586" creationId="{490BDB18-A777-4AE4-A3B9-459DBC2EDD0D}"/>
          </ac:spMkLst>
        </pc:spChg>
      </pc:sldChg>
      <pc:sldChg chg="del">
        <pc:chgData name="Szabolcs" userId="845ec033-4130-4d81-a770-56d2e59000ab" providerId="ADAL" clId="{B67B0D57-628B-43E0-8F61-23B58E5E14E2}" dt="2021-04-20T10:55:09.584" v="364" actId="47"/>
        <pc:sldMkLst>
          <pc:docMk/>
          <pc:sldMk cId="0" sldId="391"/>
        </pc:sldMkLst>
      </pc:sldChg>
      <pc:sldChg chg="addSp delSp modSp del mod modClrScheme chgLayout">
        <pc:chgData name="Szabolcs" userId="845ec033-4130-4d81-a770-56d2e59000ab" providerId="ADAL" clId="{B67B0D57-628B-43E0-8F61-23B58E5E14E2}" dt="2021-04-20T18:19:26.407" v="1388" actId="47"/>
        <pc:sldMkLst>
          <pc:docMk/>
          <pc:sldMk cId="0" sldId="395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395"/>
            <ac:spMk id="2" creationId="{C035AAE8-2A16-4EDE-AFD0-C80A52D9B54A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395"/>
            <ac:spMk id="3" creationId="{4B224218-CAB7-4AA0-8CE0-A7B48F64832D}"/>
          </ac:spMkLst>
        </pc:spChg>
        <pc:spChg chg="mod">
          <ac:chgData name="Szabolcs" userId="845ec033-4130-4d81-a770-56d2e59000ab" providerId="ADAL" clId="{B67B0D57-628B-43E0-8F61-23B58E5E14E2}" dt="2021-04-20T11:16:55.093" v="759" actId="20577"/>
          <ac:spMkLst>
            <pc:docMk/>
            <pc:sldMk cId="0" sldId="395"/>
            <ac:spMk id="447490" creationId="{859AC134-9850-47E9-811A-08CE8AD25D66}"/>
          </ac:spMkLst>
        </pc:spChg>
      </pc:sldChg>
      <pc:sldChg chg="delSp del modNotes">
        <pc:chgData name="Szabolcs" userId="845ec033-4130-4d81-a770-56d2e59000ab" providerId="ADAL" clId="{B67B0D57-628B-43E0-8F61-23B58E5E14E2}" dt="2021-04-20T11:08:30.737" v="658" actId="47"/>
        <pc:sldMkLst>
          <pc:docMk/>
          <pc:sldMk cId="0" sldId="396"/>
        </pc:sldMkLst>
        <pc:picChg chg="del">
          <ac:chgData name="Szabolcs" userId="845ec033-4130-4d81-a770-56d2e59000ab" providerId="ADAL" clId="{B67B0D57-628B-43E0-8F61-23B58E5E14E2}" dt="2021-04-20T11:07:16.742" v="638" actId="21"/>
          <ac:picMkLst>
            <pc:docMk/>
            <pc:sldMk cId="0" sldId="396"/>
            <ac:picMk id="449538" creationId="{0B813289-002D-4CAA-AB9A-1D6D7E4365DC}"/>
          </ac:picMkLst>
        </pc:picChg>
      </pc:sldChg>
      <pc:sldChg chg="delSp del modNotes">
        <pc:chgData name="Szabolcs" userId="845ec033-4130-4d81-a770-56d2e59000ab" providerId="ADAL" clId="{B67B0D57-628B-43E0-8F61-23B58E5E14E2}" dt="2021-04-20T11:08:30.737" v="658" actId="47"/>
        <pc:sldMkLst>
          <pc:docMk/>
          <pc:sldMk cId="0" sldId="397"/>
        </pc:sldMkLst>
        <pc:picChg chg="del">
          <ac:chgData name="Szabolcs" userId="845ec033-4130-4d81-a770-56d2e59000ab" providerId="ADAL" clId="{B67B0D57-628B-43E0-8F61-23B58E5E14E2}" dt="2021-04-20T11:07:33.677" v="643" actId="21"/>
          <ac:picMkLst>
            <pc:docMk/>
            <pc:sldMk cId="0" sldId="397"/>
            <ac:picMk id="451587" creationId="{5A826C22-5904-4E70-B1A5-2207D02D5EB5}"/>
          </ac:picMkLst>
        </pc:picChg>
      </pc:sldChg>
      <pc:sldChg chg="delSp del modNotes">
        <pc:chgData name="Szabolcs" userId="845ec033-4130-4d81-a770-56d2e59000ab" providerId="ADAL" clId="{B67B0D57-628B-43E0-8F61-23B58E5E14E2}" dt="2021-04-20T11:08:30.737" v="658" actId="47"/>
        <pc:sldMkLst>
          <pc:docMk/>
          <pc:sldMk cId="0" sldId="398"/>
        </pc:sldMkLst>
        <pc:picChg chg="del">
          <ac:chgData name="Szabolcs" userId="845ec033-4130-4d81-a770-56d2e59000ab" providerId="ADAL" clId="{B67B0D57-628B-43E0-8F61-23B58E5E14E2}" dt="2021-04-20T11:07:53.085" v="649" actId="21"/>
          <ac:picMkLst>
            <pc:docMk/>
            <pc:sldMk cId="0" sldId="398"/>
            <ac:picMk id="453634" creationId="{1AD46914-32E4-45DC-96F9-AD9420B90270}"/>
          </ac:picMkLst>
        </pc:picChg>
      </pc:sldChg>
      <pc:sldChg chg="delSp del modNotes">
        <pc:chgData name="Szabolcs" userId="845ec033-4130-4d81-a770-56d2e59000ab" providerId="ADAL" clId="{B67B0D57-628B-43E0-8F61-23B58E5E14E2}" dt="2021-04-20T11:08:30.737" v="658" actId="47"/>
        <pc:sldMkLst>
          <pc:docMk/>
          <pc:sldMk cId="0" sldId="399"/>
        </pc:sldMkLst>
        <pc:picChg chg="del">
          <ac:chgData name="Szabolcs" userId="845ec033-4130-4d81-a770-56d2e59000ab" providerId="ADAL" clId="{B67B0D57-628B-43E0-8F61-23B58E5E14E2}" dt="2021-04-20T11:08:12.652" v="654" actId="21"/>
          <ac:picMkLst>
            <pc:docMk/>
            <pc:sldMk cId="0" sldId="399"/>
            <ac:picMk id="455682" creationId="{56EDBABA-B7EB-4987-B0F9-640834AB840F}"/>
          </ac:picMkLst>
        </pc:picChg>
      </pc:sldChg>
      <pc:sldChg chg="del">
        <pc:chgData name="Szabolcs" userId="845ec033-4130-4d81-a770-56d2e59000ab" providerId="ADAL" clId="{B67B0D57-628B-43E0-8F61-23B58E5E14E2}" dt="2021-04-20T11:09:20.043" v="665" actId="47"/>
        <pc:sldMkLst>
          <pc:docMk/>
          <pc:sldMk cId="0" sldId="400"/>
        </pc:sldMkLst>
      </pc:sldChg>
      <pc:sldChg chg="delSp del modNotes">
        <pc:chgData name="Szabolcs" userId="845ec033-4130-4d81-a770-56d2e59000ab" providerId="ADAL" clId="{B67B0D57-628B-43E0-8F61-23B58E5E14E2}" dt="2021-04-20T11:10:42.950" v="687" actId="47"/>
        <pc:sldMkLst>
          <pc:docMk/>
          <pc:sldMk cId="0" sldId="401"/>
        </pc:sldMkLst>
        <pc:picChg chg="del">
          <ac:chgData name="Szabolcs" userId="845ec033-4130-4d81-a770-56d2e59000ab" providerId="ADAL" clId="{B67B0D57-628B-43E0-8F61-23B58E5E14E2}" dt="2021-04-20T11:09:22.315" v="666" actId="21"/>
          <ac:picMkLst>
            <pc:docMk/>
            <pc:sldMk cId="0" sldId="401"/>
            <ac:picMk id="459778" creationId="{0223035C-DD4B-45AD-B30C-A3E7D3D99996}"/>
          </ac:picMkLst>
        </pc:picChg>
      </pc:sldChg>
      <pc:sldChg chg="del">
        <pc:chgData name="Szabolcs" userId="845ec033-4130-4d81-a770-56d2e59000ab" providerId="ADAL" clId="{B67B0D57-628B-43E0-8F61-23B58E5E14E2}" dt="2021-04-20T11:09:54.828" v="675" actId="47"/>
        <pc:sldMkLst>
          <pc:docMk/>
          <pc:sldMk cId="0" sldId="402"/>
        </pc:sldMkLst>
      </pc:sldChg>
      <pc:sldChg chg="del">
        <pc:chgData name="Szabolcs" userId="845ec033-4130-4d81-a770-56d2e59000ab" providerId="ADAL" clId="{B67B0D57-628B-43E0-8F61-23B58E5E14E2}" dt="2021-04-20T11:10:10.665" v="679" actId="47"/>
        <pc:sldMkLst>
          <pc:docMk/>
          <pc:sldMk cId="0" sldId="403"/>
        </pc:sldMkLst>
      </pc:sldChg>
      <pc:sldChg chg="del">
        <pc:chgData name="Szabolcs" userId="845ec033-4130-4d81-a770-56d2e59000ab" providerId="ADAL" clId="{B67B0D57-628B-43E0-8F61-23B58E5E14E2}" dt="2021-04-20T11:10:55.921" v="691" actId="47"/>
        <pc:sldMkLst>
          <pc:docMk/>
          <pc:sldMk cId="0" sldId="404"/>
        </pc:sldMkLst>
      </pc:sldChg>
      <pc:sldChg chg="del">
        <pc:chgData name="Szabolcs" userId="845ec033-4130-4d81-a770-56d2e59000ab" providerId="ADAL" clId="{B67B0D57-628B-43E0-8F61-23B58E5E14E2}" dt="2021-04-20T10:44:02.444" v="188" actId="47"/>
        <pc:sldMkLst>
          <pc:docMk/>
          <pc:sldMk cId="0" sldId="405"/>
        </pc:sldMkLst>
      </pc:sldChg>
      <pc:sldChg chg="del">
        <pc:chgData name="Szabolcs" userId="845ec033-4130-4d81-a770-56d2e59000ab" providerId="ADAL" clId="{B67B0D57-628B-43E0-8F61-23B58E5E14E2}" dt="2021-04-20T10:44:17.523" v="189" actId="47"/>
        <pc:sldMkLst>
          <pc:docMk/>
          <pc:sldMk cId="0" sldId="406"/>
        </pc:sldMkLst>
      </pc:sldChg>
      <pc:sldChg chg="del">
        <pc:chgData name="Szabolcs" userId="845ec033-4130-4d81-a770-56d2e59000ab" providerId="ADAL" clId="{B67B0D57-628B-43E0-8F61-23B58E5E14E2}" dt="2021-04-20T10:44:22.469" v="190" actId="47"/>
        <pc:sldMkLst>
          <pc:docMk/>
          <pc:sldMk cId="0" sldId="407"/>
        </pc:sldMkLst>
      </pc:sldChg>
      <pc:sldChg chg="del">
        <pc:chgData name="Szabolcs" userId="845ec033-4130-4d81-a770-56d2e59000ab" providerId="ADAL" clId="{B67B0D57-628B-43E0-8F61-23B58E5E14E2}" dt="2021-04-20T10:44:24.260" v="191" actId="47"/>
        <pc:sldMkLst>
          <pc:docMk/>
          <pc:sldMk cId="0" sldId="408"/>
        </pc:sldMkLst>
      </pc:sldChg>
      <pc:sldChg chg="del">
        <pc:chgData name="Szabolcs" userId="845ec033-4130-4d81-a770-56d2e59000ab" providerId="ADAL" clId="{B67B0D57-628B-43E0-8F61-23B58E5E14E2}" dt="2021-04-20T10:44:25.967" v="192" actId="47"/>
        <pc:sldMkLst>
          <pc:docMk/>
          <pc:sldMk cId="0" sldId="409"/>
        </pc:sldMkLst>
      </pc:sldChg>
      <pc:sldChg chg="del">
        <pc:chgData name="Szabolcs" userId="845ec033-4130-4d81-a770-56d2e59000ab" providerId="ADAL" clId="{B67B0D57-628B-43E0-8F61-23B58E5E14E2}" dt="2021-04-20T10:44:28.160" v="193" actId="47"/>
        <pc:sldMkLst>
          <pc:docMk/>
          <pc:sldMk cId="0" sldId="410"/>
        </pc:sldMkLst>
      </pc:sldChg>
      <pc:sldChg chg="del">
        <pc:chgData name="Szabolcs" userId="845ec033-4130-4d81-a770-56d2e59000ab" providerId="ADAL" clId="{B67B0D57-628B-43E0-8F61-23B58E5E14E2}" dt="2021-04-20T10:44:29.720" v="194" actId="47"/>
        <pc:sldMkLst>
          <pc:docMk/>
          <pc:sldMk cId="0" sldId="411"/>
        </pc:sldMkLst>
      </pc:sldChg>
      <pc:sldChg chg="del">
        <pc:chgData name="Szabolcs" userId="845ec033-4130-4d81-a770-56d2e59000ab" providerId="ADAL" clId="{B67B0D57-628B-43E0-8F61-23B58E5E14E2}" dt="2021-04-20T10:44:31.380" v="195" actId="47"/>
        <pc:sldMkLst>
          <pc:docMk/>
          <pc:sldMk cId="0" sldId="412"/>
        </pc:sldMkLst>
      </pc:sldChg>
      <pc:sldChg chg="del">
        <pc:chgData name="Szabolcs" userId="845ec033-4130-4d81-a770-56d2e59000ab" providerId="ADAL" clId="{B67B0D57-628B-43E0-8F61-23B58E5E14E2}" dt="2021-04-20T11:12:45.029" v="715" actId="47"/>
        <pc:sldMkLst>
          <pc:docMk/>
          <pc:sldMk cId="0" sldId="413"/>
        </pc:sldMkLst>
      </pc:sldChg>
      <pc:sldChg chg="addSp modSp del mod">
        <pc:chgData name="Szabolcs" userId="845ec033-4130-4d81-a770-56d2e59000ab" providerId="ADAL" clId="{B67B0D57-628B-43E0-8F61-23B58E5E14E2}" dt="2021-04-20T18:36:32.314" v="1655" actId="47"/>
        <pc:sldMkLst>
          <pc:docMk/>
          <pc:sldMk cId="0" sldId="414"/>
        </pc:sldMkLst>
        <pc:spChg chg="add mod">
          <ac:chgData name="Szabolcs" userId="845ec033-4130-4d81-a770-56d2e59000ab" providerId="ADAL" clId="{B67B0D57-628B-43E0-8F61-23B58E5E14E2}" dt="2021-04-20T12:47:53.097" v="996" actId="947"/>
          <ac:spMkLst>
            <pc:docMk/>
            <pc:sldMk cId="0" sldId="414"/>
            <ac:spMk id="2" creationId="{77249AF3-5C0B-4184-9D67-A34879BDE3BE}"/>
          </ac:spMkLst>
        </pc:spChg>
        <pc:spChg chg="mod">
          <ac:chgData name="Szabolcs" userId="845ec033-4130-4d81-a770-56d2e59000ab" providerId="ADAL" clId="{B67B0D57-628B-43E0-8F61-23B58E5E14E2}" dt="2021-04-20T12:47:45.655" v="995" actId="207"/>
          <ac:spMkLst>
            <pc:docMk/>
            <pc:sldMk cId="0" sldId="414"/>
            <ac:spMk id="478212" creationId="{5AD7406B-D0FA-4515-BCB7-4A0C36E0B791}"/>
          </ac:spMkLst>
        </pc:spChg>
      </pc:sldChg>
      <pc:sldChg chg="del">
        <pc:chgData name="Szabolcs" userId="845ec033-4130-4d81-a770-56d2e59000ab" providerId="ADAL" clId="{B67B0D57-628B-43E0-8F61-23B58E5E14E2}" dt="2021-04-20T11:12:45.029" v="715" actId="47"/>
        <pc:sldMkLst>
          <pc:docMk/>
          <pc:sldMk cId="0" sldId="415"/>
        </pc:sldMkLst>
      </pc:sldChg>
      <pc:sldChg chg="del">
        <pc:chgData name="Szabolcs" userId="845ec033-4130-4d81-a770-56d2e59000ab" providerId="ADAL" clId="{B67B0D57-628B-43E0-8F61-23B58E5E14E2}" dt="2021-04-20T11:12:45.029" v="715" actId="47"/>
        <pc:sldMkLst>
          <pc:docMk/>
          <pc:sldMk cId="0" sldId="416"/>
        </pc:sldMkLst>
      </pc:sldChg>
      <pc:sldChg chg="addSp delSp modSp del">
        <pc:chgData name="Szabolcs" userId="845ec033-4130-4d81-a770-56d2e59000ab" providerId="ADAL" clId="{B67B0D57-628B-43E0-8F61-23B58E5E14E2}" dt="2021-04-20T18:36:27.189" v="1654" actId="47"/>
        <pc:sldMkLst>
          <pc:docMk/>
          <pc:sldMk cId="0" sldId="417"/>
        </pc:sldMkLst>
        <pc:picChg chg="add mod">
          <ac:chgData name="Szabolcs" userId="845ec033-4130-4d81-a770-56d2e59000ab" providerId="ADAL" clId="{B67B0D57-628B-43E0-8F61-23B58E5E14E2}" dt="2021-04-20T11:15:19.566" v="725"/>
          <ac:picMkLst>
            <pc:docMk/>
            <pc:sldMk cId="0" sldId="417"/>
            <ac:picMk id="3" creationId="{A1E22DBE-9C3C-4407-BE8C-76589463F633}"/>
          </ac:picMkLst>
        </pc:picChg>
        <pc:picChg chg="del">
          <ac:chgData name="Szabolcs" userId="845ec033-4130-4d81-a770-56d2e59000ab" providerId="ADAL" clId="{B67B0D57-628B-43E0-8F61-23B58E5E14E2}" dt="2021-04-20T11:12:50.743" v="716" actId="21"/>
          <ac:picMkLst>
            <pc:docMk/>
            <pc:sldMk cId="0" sldId="417"/>
            <ac:picMk id="481282" creationId="{D51041C5-BA28-4495-BD03-34234757500C}"/>
          </ac:picMkLst>
        </pc:picChg>
      </pc:sldChg>
      <pc:sldChg chg="del">
        <pc:chgData name="Szabolcs" userId="845ec033-4130-4d81-a770-56d2e59000ab" providerId="ADAL" clId="{B67B0D57-628B-43E0-8F61-23B58E5E14E2}" dt="2021-04-20T11:13:19.446" v="724" actId="47"/>
        <pc:sldMkLst>
          <pc:docMk/>
          <pc:sldMk cId="0" sldId="418"/>
        </pc:sldMkLst>
      </pc:sldChg>
      <pc:sldChg chg="del">
        <pc:chgData name="Szabolcs" userId="845ec033-4130-4d81-a770-56d2e59000ab" providerId="ADAL" clId="{B67B0D57-628B-43E0-8F61-23B58E5E14E2}" dt="2021-04-20T18:36:27.189" v="1654" actId="47"/>
        <pc:sldMkLst>
          <pc:docMk/>
          <pc:sldMk cId="0" sldId="419"/>
        </pc:sldMkLst>
      </pc:sldChg>
      <pc:sldChg chg="delSp modSp add mod ord">
        <pc:chgData name="Szabolcs" userId="845ec033-4130-4d81-a770-56d2e59000ab" providerId="ADAL" clId="{B67B0D57-628B-43E0-8F61-23B58E5E14E2}" dt="2021-04-20T18:20:40.676" v="1463" actId="20577"/>
        <pc:sldMkLst>
          <pc:docMk/>
          <pc:sldMk cId="1283199635" sldId="420"/>
        </pc:sldMkLst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83199635" sldId="420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83199635" sldId="420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0:40.676" v="1463" actId="20577"/>
          <ac:spMkLst>
            <pc:docMk/>
            <pc:sldMk cId="1283199635" sldId="420"/>
            <ac:spMk id="7" creationId="{DDDB4AA4-B784-4677-A4DD-2D7A39086A49}"/>
          </ac:spMkLst>
        </pc:spChg>
        <pc:spChg chg="mod">
          <ac:chgData name="Szabolcs" userId="845ec033-4130-4d81-a770-56d2e59000ab" providerId="ADAL" clId="{B67B0D57-628B-43E0-8F61-23B58E5E14E2}" dt="2021-04-20T12:41:17.740" v="908" actId="207"/>
          <ac:spMkLst>
            <pc:docMk/>
            <pc:sldMk cId="1283199635" sldId="420"/>
            <ac:spMk id="9" creationId="{242BCB42-3186-4F98-8B42-23EF5C08B505}"/>
          </ac:spMkLst>
        </pc:spChg>
        <pc:picChg chg="del">
          <ac:chgData name="Szabolcs" userId="845ec033-4130-4d81-a770-56d2e59000ab" providerId="ADAL" clId="{B67B0D57-628B-43E0-8F61-23B58E5E14E2}" dt="2021-04-20T09:42:41.168" v="23" actId="478"/>
          <ac:picMkLst>
            <pc:docMk/>
            <pc:sldMk cId="1283199635" sldId="420"/>
            <ac:picMk id="10" creationId="{91C4936E-9E75-49CB-9CB9-6E24799D8142}"/>
          </ac:picMkLst>
        </pc:picChg>
      </pc:sldChg>
      <pc:sldChg chg="modSp add mod">
        <pc:chgData name="Szabolcs" userId="845ec033-4130-4d81-a770-56d2e59000ab" providerId="ADAL" clId="{B67B0D57-628B-43E0-8F61-23B58E5E14E2}" dt="2021-04-20T21:01:48.630" v="2265" actId="113"/>
        <pc:sldMkLst>
          <pc:docMk/>
          <pc:sldMk cId="3617816167" sldId="421"/>
        </pc:sldMkLst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617816167" sldId="421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617816167" sldId="421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21:01:48.630" v="2265" actId="113"/>
          <ac:spMkLst>
            <pc:docMk/>
            <pc:sldMk cId="3617816167" sldId="421"/>
            <ac:spMk id="7" creationId="{DDDB4AA4-B784-4677-A4DD-2D7A39086A49}"/>
          </ac:spMkLst>
        </pc:spChg>
        <pc:spChg chg="mod">
          <ac:chgData name="Szabolcs" userId="845ec033-4130-4d81-a770-56d2e59000ab" providerId="ADAL" clId="{B67B0D57-628B-43E0-8F61-23B58E5E14E2}" dt="2021-04-20T12:41:28.043" v="910" actId="207"/>
          <ac:spMkLst>
            <pc:docMk/>
            <pc:sldMk cId="3617816167" sldId="421"/>
            <ac:spMk id="9" creationId="{242BCB42-3186-4F98-8B42-23EF5C08B505}"/>
          </ac:spMkLst>
        </pc:spChg>
      </pc:sldChg>
      <pc:sldChg chg="addSp delSp modSp add mod">
        <pc:chgData name="Szabolcs" userId="845ec033-4130-4d81-a770-56d2e59000ab" providerId="ADAL" clId="{B67B0D57-628B-43E0-8F61-23B58E5E14E2}" dt="2021-04-20T18:22:24.369" v="1531" actId="1076"/>
        <pc:sldMkLst>
          <pc:docMk/>
          <pc:sldMk cId="1259732349" sldId="422"/>
        </pc:sldMkLst>
        <pc:spChg chg="add mod">
          <ac:chgData name="Szabolcs" userId="845ec033-4130-4d81-a770-56d2e59000ab" providerId="ADAL" clId="{B67B0D57-628B-43E0-8F61-23B58E5E14E2}" dt="2021-04-20T18:22:15.159" v="1529" actId="20577"/>
          <ac:spMkLst>
            <pc:docMk/>
            <pc:sldMk cId="1259732349" sldId="422"/>
            <ac:spMk id="2" creationId="{DF39691E-21B0-4834-AD0A-14EDF987063A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59732349" sldId="422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59732349" sldId="422"/>
            <ac:spMk id="5" creationId="{00000000-0000-0000-0000-000000000000}"/>
          </ac:spMkLst>
        </pc:spChg>
        <pc:spChg chg="del mod">
          <ac:chgData name="Szabolcs" userId="845ec033-4130-4d81-a770-56d2e59000ab" providerId="ADAL" clId="{B67B0D57-628B-43E0-8F61-23B58E5E14E2}" dt="2021-04-20T09:46:27.202" v="131" actId="478"/>
          <ac:spMkLst>
            <pc:docMk/>
            <pc:sldMk cId="1259732349" sldId="422"/>
            <ac:spMk id="7" creationId="{DDDB4AA4-B784-4677-A4DD-2D7A39086A49}"/>
          </ac:spMkLst>
        </pc:spChg>
        <pc:spChg chg="mod">
          <ac:chgData name="Szabolcs" userId="845ec033-4130-4d81-a770-56d2e59000ab" providerId="ADAL" clId="{B67B0D57-628B-43E0-8F61-23B58E5E14E2}" dt="2021-04-20T18:22:06.893" v="1509" actId="1076"/>
          <ac:spMkLst>
            <pc:docMk/>
            <pc:sldMk cId="1259732349" sldId="422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18:22:24.369" v="1531" actId="1076"/>
          <ac:spMkLst>
            <pc:docMk/>
            <pc:sldMk cId="1259732349" sldId="422"/>
            <ac:spMk id="10" creationId="{3FAB837B-2784-450A-ABCD-D88EBC28EC1B}"/>
          </ac:spMkLst>
        </pc:spChg>
        <pc:picChg chg="add mod">
          <ac:chgData name="Szabolcs" userId="845ec033-4130-4d81-a770-56d2e59000ab" providerId="ADAL" clId="{B67B0D57-628B-43E0-8F61-23B58E5E14E2}" dt="2021-04-20T18:22:20.799" v="1530" actId="1076"/>
          <ac:picMkLst>
            <pc:docMk/>
            <pc:sldMk cId="1259732349" sldId="422"/>
            <ac:picMk id="8" creationId="{BAD79EC9-4ACD-4C04-AB47-417BF1586F09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21:16.617" v="2671" actId="207"/>
        <pc:sldMkLst>
          <pc:docMk/>
          <pc:sldMk cId="3787817158" sldId="423"/>
        </pc:sldMkLst>
        <pc:spChg chg="add mod">
          <ac:chgData name="Szabolcs" userId="845ec033-4130-4d81-a770-56d2e59000ab" providerId="ADAL" clId="{B67B0D57-628B-43E0-8F61-23B58E5E14E2}" dt="2021-04-20T18:24:26.720" v="1557" actId="14100"/>
          <ac:spMkLst>
            <pc:docMk/>
            <pc:sldMk cId="3787817158" sldId="423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787817158" sldId="423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787817158" sldId="423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09:46:08.689" v="128" actId="478"/>
          <ac:spMkLst>
            <pc:docMk/>
            <pc:sldMk cId="3787817158" sldId="423"/>
            <ac:spMk id="7" creationId="{DDDB4AA4-B784-4677-A4DD-2D7A39086A49}"/>
          </ac:spMkLst>
        </pc:spChg>
        <pc:spChg chg="mod">
          <ac:chgData name="Szabolcs" userId="845ec033-4130-4d81-a770-56d2e59000ab" providerId="ADAL" clId="{B67B0D57-628B-43E0-8F61-23B58E5E14E2}" dt="2021-04-20T18:22:56.636" v="1535" actId="1076"/>
          <ac:spMkLst>
            <pc:docMk/>
            <pc:sldMk cId="3787817158" sldId="423"/>
            <ac:spMk id="9" creationId="{242BCB42-3186-4F98-8B42-23EF5C08B505}"/>
          </ac:spMkLst>
        </pc:spChg>
        <pc:spChg chg="add del mod">
          <ac:chgData name="Szabolcs" userId="845ec033-4130-4d81-a770-56d2e59000ab" providerId="ADAL" clId="{B67B0D57-628B-43E0-8F61-23B58E5E14E2}" dt="2021-04-20T10:40:39.716" v="140" actId="21"/>
          <ac:spMkLst>
            <pc:docMk/>
            <pc:sldMk cId="3787817158" sldId="423"/>
            <ac:spMk id="10" creationId="{020C0A2D-30B0-4B65-8DE9-366D596D30F8}"/>
          </ac:spMkLst>
        </pc:spChg>
        <pc:spChg chg="add mod">
          <ac:chgData name="Szabolcs" userId="845ec033-4130-4d81-a770-56d2e59000ab" providerId="ADAL" clId="{B67B0D57-628B-43E0-8F61-23B58E5E14E2}" dt="2021-04-21T06:17:43.680" v="2629" actId="1076"/>
          <ac:spMkLst>
            <pc:docMk/>
            <pc:sldMk cId="3787817158" sldId="423"/>
            <ac:spMk id="11" creationId="{8AD5A3C1-87CD-4526-81CA-A6235E7169C6}"/>
          </ac:spMkLst>
        </pc:spChg>
        <pc:spChg chg="add mod">
          <ac:chgData name="Szabolcs" userId="845ec033-4130-4d81-a770-56d2e59000ab" providerId="ADAL" clId="{B67B0D57-628B-43E0-8F61-23B58E5E14E2}" dt="2021-04-21T06:17:56.631" v="2632" actId="1076"/>
          <ac:spMkLst>
            <pc:docMk/>
            <pc:sldMk cId="3787817158" sldId="423"/>
            <ac:spMk id="12" creationId="{700A313F-D33E-4639-955F-211E41B4969F}"/>
          </ac:spMkLst>
        </pc:spChg>
        <pc:spChg chg="add mod">
          <ac:chgData name="Szabolcs" userId="845ec033-4130-4d81-a770-56d2e59000ab" providerId="ADAL" clId="{B67B0D57-628B-43E0-8F61-23B58E5E14E2}" dt="2021-04-21T06:19:18.705" v="2646" actId="1076"/>
          <ac:spMkLst>
            <pc:docMk/>
            <pc:sldMk cId="3787817158" sldId="423"/>
            <ac:spMk id="13" creationId="{F78AF91A-32B8-4AFD-BEA8-4159526EFFBF}"/>
          </ac:spMkLst>
        </pc:spChg>
        <pc:spChg chg="add del mod">
          <ac:chgData name="Szabolcs" userId="845ec033-4130-4d81-a770-56d2e59000ab" providerId="ADAL" clId="{B67B0D57-628B-43E0-8F61-23B58E5E14E2}" dt="2021-04-21T06:19:12.630" v="2645" actId="478"/>
          <ac:spMkLst>
            <pc:docMk/>
            <pc:sldMk cId="3787817158" sldId="423"/>
            <ac:spMk id="14" creationId="{31B74554-4D98-46BF-94B8-05BF3EFEBA77}"/>
          </ac:spMkLst>
        </pc:spChg>
        <pc:spChg chg="add mod">
          <ac:chgData name="Szabolcs" userId="845ec033-4130-4d81-a770-56d2e59000ab" providerId="ADAL" clId="{B67B0D57-628B-43E0-8F61-23B58E5E14E2}" dt="2021-04-21T06:19:00.994" v="2640" actId="1076"/>
          <ac:spMkLst>
            <pc:docMk/>
            <pc:sldMk cId="3787817158" sldId="423"/>
            <ac:spMk id="15" creationId="{AB433888-D9A3-44D5-843D-BCAF72A232D4}"/>
          </ac:spMkLst>
        </pc:spChg>
        <pc:spChg chg="add mod">
          <ac:chgData name="Szabolcs" userId="845ec033-4130-4d81-a770-56d2e59000ab" providerId="ADAL" clId="{B67B0D57-628B-43E0-8F61-23B58E5E14E2}" dt="2021-04-21T06:19:00.994" v="2640" actId="1076"/>
          <ac:spMkLst>
            <pc:docMk/>
            <pc:sldMk cId="3787817158" sldId="423"/>
            <ac:spMk id="16" creationId="{8FB7C148-1554-47A9-9E66-463541D7CB46}"/>
          </ac:spMkLst>
        </pc:spChg>
        <pc:spChg chg="add mod">
          <ac:chgData name="Szabolcs" userId="845ec033-4130-4d81-a770-56d2e59000ab" providerId="ADAL" clId="{B67B0D57-628B-43E0-8F61-23B58E5E14E2}" dt="2021-04-21T06:19:09.277" v="2644" actId="1076"/>
          <ac:spMkLst>
            <pc:docMk/>
            <pc:sldMk cId="3787817158" sldId="423"/>
            <ac:spMk id="17" creationId="{C5E481BB-18F1-43FA-8D0C-98B74DA8234E}"/>
          </ac:spMkLst>
        </pc:spChg>
        <pc:spChg chg="add mod">
          <ac:chgData name="Szabolcs" userId="845ec033-4130-4d81-a770-56d2e59000ab" providerId="ADAL" clId="{B67B0D57-628B-43E0-8F61-23B58E5E14E2}" dt="2021-04-21T06:19:09.277" v="2644" actId="1076"/>
          <ac:spMkLst>
            <pc:docMk/>
            <pc:sldMk cId="3787817158" sldId="423"/>
            <ac:spMk id="18" creationId="{83509467-A5BE-4098-AA4E-57B8FCC1FB3D}"/>
          </ac:spMkLst>
        </pc:spChg>
        <pc:spChg chg="add mod">
          <ac:chgData name="Szabolcs" userId="845ec033-4130-4d81-a770-56d2e59000ab" providerId="ADAL" clId="{B67B0D57-628B-43E0-8F61-23B58E5E14E2}" dt="2021-04-21T06:19:23.623" v="2648" actId="1076"/>
          <ac:spMkLst>
            <pc:docMk/>
            <pc:sldMk cId="3787817158" sldId="423"/>
            <ac:spMk id="19" creationId="{A7058A76-2A7E-4838-8C41-DBD91BC5AE6F}"/>
          </ac:spMkLst>
        </pc:spChg>
        <pc:spChg chg="add mod">
          <ac:chgData name="Szabolcs" userId="845ec033-4130-4d81-a770-56d2e59000ab" providerId="ADAL" clId="{B67B0D57-628B-43E0-8F61-23B58E5E14E2}" dt="2021-04-21T06:19:27.983" v="2650" actId="1076"/>
          <ac:spMkLst>
            <pc:docMk/>
            <pc:sldMk cId="3787817158" sldId="423"/>
            <ac:spMk id="20" creationId="{40C66FD0-2B84-423B-A249-053BE205EE78}"/>
          </ac:spMkLst>
        </pc:spChg>
        <pc:spChg chg="add mod">
          <ac:chgData name="Szabolcs" userId="845ec033-4130-4d81-a770-56d2e59000ab" providerId="ADAL" clId="{B67B0D57-628B-43E0-8F61-23B58E5E14E2}" dt="2021-04-21T06:21:13.198" v="2670" actId="207"/>
          <ac:spMkLst>
            <pc:docMk/>
            <pc:sldMk cId="3787817158" sldId="423"/>
            <ac:spMk id="31" creationId="{197F72AB-9602-4299-AEF0-6CFE5DA109B8}"/>
          </ac:spMkLst>
        </pc:spChg>
        <pc:spChg chg="add del mod">
          <ac:chgData name="Szabolcs" userId="845ec033-4130-4d81-a770-56d2e59000ab" providerId="ADAL" clId="{B67B0D57-628B-43E0-8F61-23B58E5E14E2}" dt="2021-04-21T06:20:52.911" v="2665" actId="478"/>
          <ac:spMkLst>
            <pc:docMk/>
            <pc:sldMk cId="3787817158" sldId="423"/>
            <ac:spMk id="32" creationId="{3A99CB21-8A81-4B71-933A-05368AAB1998}"/>
          </ac:spMkLst>
        </pc:spChg>
        <pc:spChg chg="add mod">
          <ac:chgData name="Szabolcs" userId="845ec033-4130-4d81-a770-56d2e59000ab" providerId="ADAL" clId="{B67B0D57-628B-43E0-8F61-23B58E5E14E2}" dt="2021-04-21T06:21:16.617" v="2671" actId="207"/>
          <ac:spMkLst>
            <pc:docMk/>
            <pc:sldMk cId="3787817158" sldId="423"/>
            <ac:spMk id="33" creationId="{CE07ECFC-3BA7-4FA6-B36D-06AC4A567C8B}"/>
          </ac:spMkLst>
        </pc:spChg>
        <pc:picChg chg="add del mod">
          <ac:chgData name="Szabolcs" userId="845ec033-4130-4d81-a770-56d2e59000ab" providerId="ADAL" clId="{B67B0D57-628B-43E0-8F61-23B58E5E14E2}" dt="2021-04-20T10:40:39.716" v="140" actId="21"/>
          <ac:picMkLst>
            <pc:docMk/>
            <pc:sldMk cId="3787817158" sldId="423"/>
            <ac:picMk id="8" creationId="{4035AAF6-FCA8-41C4-BEDD-B90D0B08209E}"/>
          </ac:picMkLst>
        </pc:picChg>
        <pc:cxnChg chg="add">
          <ac:chgData name="Szabolcs" userId="845ec033-4130-4d81-a770-56d2e59000ab" providerId="ADAL" clId="{B67B0D57-628B-43E0-8F61-23B58E5E14E2}" dt="2021-04-21T06:17:16.640" v="2624" actId="11529"/>
          <ac:cxnSpMkLst>
            <pc:docMk/>
            <pc:sldMk cId="3787817158" sldId="423"/>
            <ac:cxnSpMk id="6" creationId="{A9865C13-3476-4DB8-BD31-0EEB37583F1C}"/>
          </ac:cxnSpMkLst>
        </pc:cxnChg>
        <pc:cxnChg chg="add mod">
          <ac:chgData name="Szabolcs" userId="845ec033-4130-4d81-a770-56d2e59000ab" providerId="ADAL" clId="{B67B0D57-628B-43E0-8F61-23B58E5E14E2}" dt="2021-04-21T06:17:33.342" v="2626" actId="14100"/>
          <ac:cxnSpMkLst>
            <pc:docMk/>
            <pc:sldMk cId="3787817158" sldId="423"/>
            <ac:cxnSpMk id="8" creationId="{AB71F212-9824-4B1F-B8EA-39E068DF4507}"/>
          </ac:cxnSpMkLst>
        </pc:cxnChg>
        <pc:cxnChg chg="add mod">
          <ac:chgData name="Szabolcs" userId="845ec033-4130-4d81-a770-56d2e59000ab" providerId="ADAL" clId="{B67B0D57-628B-43E0-8F61-23B58E5E14E2}" dt="2021-04-21T06:19:41.639" v="2652" actId="208"/>
          <ac:cxnSpMkLst>
            <pc:docMk/>
            <pc:sldMk cId="3787817158" sldId="423"/>
            <ac:cxnSpMk id="22" creationId="{4BAF0377-369B-41B0-80CC-718434DEA69E}"/>
          </ac:cxnSpMkLst>
        </pc:cxnChg>
        <pc:cxnChg chg="add mod">
          <ac:chgData name="Szabolcs" userId="845ec033-4130-4d81-a770-56d2e59000ab" providerId="ADAL" clId="{B67B0D57-628B-43E0-8F61-23B58E5E14E2}" dt="2021-04-21T06:19:59.194" v="2655" actId="14100"/>
          <ac:cxnSpMkLst>
            <pc:docMk/>
            <pc:sldMk cId="3787817158" sldId="423"/>
            <ac:cxnSpMk id="24" creationId="{72440A63-7E4A-431C-B3B2-918CFEB950A4}"/>
          </ac:cxnSpMkLst>
        </pc:cxnChg>
        <pc:cxnChg chg="add mod">
          <ac:chgData name="Szabolcs" userId="845ec033-4130-4d81-a770-56d2e59000ab" providerId="ADAL" clId="{B67B0D57-628B-43E0-8F61-23B58E5E14E2}" dt="2021-04-21T06:20:15.124" v="2658" actId="208"/>
          <ac:cxnSpMkLst>
            <pc:docMk/>
            <pc:sldMk cId="3787817158" sldId="423"/>
            <ac:cxnSpMk id="27" creationId="{E63EE224-205A-4A39-BFDF-367A80A6680F}"/>
          </ac:cxnSpMkLst>
        </pc:cxnChg>
        <pc:cxnChg chg="add mod">
          <ac:chgData name="Szabolcs" userId="845ec033-4130-4d81-a770-56d2e59000ab" providerId="ADAL" clId="{B67B0D57-628B-43E0-8F61-23B58E5E14E2}" dt="2021-04-21T06:20:27.924" v="2660" actId="208"/>
          <ac:cxnSpMkLst>
            <pc:docMk/>
            <pc:sldMk cId="3787817158" sldId="423"/>
            <ac:cxnSpMk id="30" creationId="{09D52A77-5779-44D3-90C0-7ED93ECAF29D}"/>
          </ac:cxnSpMkLst>
        </pc:cxnChg>
      </pc:sldChg>
      <pc:sldChg chg="addSp delSp modSp add mod">
        <pc:chgData name="Szabolcs" userId="845ec033-4130-4d81-a770-56d2e59000ab" providerId="ADAL" clId="{B67B0D57-628B-43E0-8F61-23B58E5E14E2}" dt="2021-04-20T20:44:59.112" v="2110" actId="14100"/>
        <pc:sldMkLst>
          <pc:docMk/>
          <pc:sldMk cId="536581324" sldId="424"/>
        </pc:sldMkLst>
        <pc:spChg chg="mod">
          <ac:chgData name="Szabolcs" userId="845ec033-4130-4d81-a770-56d2e59000ab" providerId="ADAL" clId="{B67B0D57-628B-43E0-8F61-23B58E5E14E2}" dt="2021-04-20T18:23:43.174" v="1541" actId="27636"/>
          <ac:spMkLst>
            <pc:docMk/>
            <pc:sldMk cId="536581324" sldId="424"/>
            <ac:spMk id="3" creationId="{25950F7A-D92A-4B27-AA2C-FC5E06CE0B54}"/>
          </ac:spMkLst>
        </pc:spChg>
        <pc:spChg chg="del mod">
          <ac:chgData name="Szabolcs" userId="845ec033-4130-4d81-a770-56d2e59000ab" providerId="ADAL" clId="{B67B0D57-628B-43E0-8F61-23B58E5E14E2}" dt="2021-04-20T20:44:37.386" v="2108" actId="478"/>
          <ac:spMkLst>
            <pc:docMk/>
            <pc:sldMk cId="536581324" sldId="424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536581324" sldId="424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3:15.170" v="1536" actId="947"/>
          <ac:spMkLst>
            <pc:docMk/>
            <pc:sldMk cId="536581324" sldId="424"/>
            <ac:spMk id="9" creationId="{242BCB42-3186-4F98-8B42-23EF5C08B505}"/>
          </ac:spMkLst>
        </pc:spChg>
        <pc:grpChg chg="add mod">
          <ac:chgData name="Szabolcs" userId="845ec033-4130-4d81-a770-56d2e59000ab" providerId="ADAL" clId="{B67B0D57-628B-43E0-8F61-23B58E5E14E2}" dt="2021-04-20T20:44:59.112" v="2110" actId="14100"/>
          <ac:grpSpMkLst>
            <pc:docMk/>
            <pc:sldMk cId="536581324" sldId="424"/>
            <ac:grpSpMk id="7" creationId="{1E836C62-CE5E-45E1-B5FB-B821E448E830}"/>
          </ac:grpSpMkLst>
        </pc:grpChg>
        <pc:picChg chg="add mod">
          <ac:chgData name="Szabolcs" userId="845ec033-4130-4d81-a770-56d2e59000ab" providerId="ADAL" clId="{B67B0D57-628B-43E0-8F61-23B58E5E14E2}" dt="2021-04-20T20:44:33.887" v="2107" actId="14100"/>
          <ac:picMkLst>
            <pc:docMk/>
            <pc:sldMk cId="536581324" sldId="424"/>
            <ac:picMk id="6" creationId="{C1884AF3-2077-4C63-95B0-85AC1622EC36}"/>
          </ac:picMkLst>
        </pc:pic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8" creationId="{466DDFED-510C-4646-9527-C16882FF443C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0" creationId="{E76E89C5-0BDC-462E-BE30-5DE9255F9FAB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1" creationId="{ACCDF7FF-F064-4E0C-A9A4-D3BA04ECA523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2" creationId="{58C3D84D-B8F8-4242-8227-3FCD9C12CD93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3" creationId="{5E7DFBC4-BAFC-4B76-B6EF-4FB991E34254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4" creationId="{C98D15F5-4BEC-45FF-B80B-E23A312D46B7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5" creationId="{E74A3582-4C62-476F-A409-84CCF1E78E67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6" creationId="{C2BD5AFC-25E3-4453-82C7-8E1F403EA9D6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7" creationId="{3199C06A-C972-404B-AA18-D9FC5AA1D868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8" creationId="{8824BA0E-1A18-4A85-BDC8-B356945399B4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19" creationId="{387E84F0-353A-43CD-BCA6-3216005062C2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20" creationId="{B9678867-F90F-46B0-8BBA-2DC03AF85303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21" creationId="{B0822287-69C1-4FD2-BC6A-6BFCF804B381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22" creationId="{F98A3524-9110-4254-BE5E-B942BEADEB24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23" creationId="{2C62BB4F-2A5A-4EA2-9DA9-FC4DF58C2347}"/>
          </ac:cxnSpMkLst>
        </pc:cxnChg>
        <pc:cxnChg chg="mod">
          <ac:chgData name="Szabolcs" userId="845ec033-4130-4d81-a770-56d2e59000ab" providerId="ADAL" clId="{B67B0D57-628B-43E0-8F61-23B58E5E14E2}" dt="2021-04-20T20:44:26.411" v="2105"/>
          <ac:cxnSpMkLst>
            <pc:docMk/>
            <pc:sldMk cId="536581324" sldId="424"/>
            <ac:cxnSpMk id="24" creationId="{5C9D266E-7CD3-4239-AC4B-F987717F8374}"/>
          </ac:cxnSpMkLst>
        </pc:cxnChg>
      </pc:sldChg>
      <pc:sldChg chg="addSp modSp add mod">
        <pc:chgData name="Szabolcs" userId="845ec033-4130-4d81-a770-56d2e59000ab" providerId="ADAL" clId="{B67B0D57-628B-43E0-8F61-23B58E5E14E2}" dt="2021-04-20T18:25:00.828" v="1564" actId="113"/>
        <pc:sldMkLst>
          <pc:docMk/>
          <pc:sldMk cId="2413920427" sldId="425"/>
        </pc:sldMkLst>
        <pc:spChg chg="mod">
          <ac:chgData name="Szabolcs" userId="845ec033-4130-4d81-a770-56d2e59000ab" providerId="ADAL" clId="{B67B0D57-628B-43E0-8F61-23B58E5E14E2}" dt="2021-04-20T18:25:00.828" v="1564" actId="113"/>
          <ac:spMkLst>
            <pc:docMk/>
            <pc:sldMk cId="2413920427" sldId="425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413920427" sldId="425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413920427" sldId="425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2:42:23.187" v="919" actId="207"/>
          <ac:spMkLst>
            <pc:docMk/>
            <pc:sldMk cId="2413920427" sldId="425"/>
            <ac:spMk id="8" creationId="{01F3942E-5A12-46E7-9865-9A4D093026FE}"/>
          </ac:spMkLst>
        </pc:spChg>
        <pc:spChg chg="mod">
          <ac:chgData name="Szabolcs" userId="845ec033-4130-4d81-a770-56d2e59000ab" providerId="ADAL" clId="{B67B0D57-628B-43E0-8F61-23B58E5E14E2}" dt="2021-04-20T18:24:44.427" v="1561" actId="1076"/>
          <ac:spMkLst>
            <pc:docMk/>
            <pc:sldMk cId="2413920427" sldId="425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12:42:23.187" v="919" actId="207"/>
          <ac:spMkLst>
            <pc:docMk/>
            <pc:sldMk cId="2413920427" sldId="425"/>
            <ac:spMk id="10" creationId="{38DE7EEA-186A-4039-8805-BA7F9193B264}"/>
          </ac:spMkLst>
        </pc:spChg>
        <pc:spChg chg="add mod">
          <ac:chgData name="Szabolcs" userId="845ec033-4130-4d81-a770-56d2e59000ab" providerId="ADAL" clId="{B67B0D57-628B-43E0-8F61-23B58E5E14E2}" dt="2021-04-20T12:42:23.187" v="919" actId="207"/>
          <ac:spMkLst>
            <pc:docMk/>
            <pc:sldMk cId="2413920427" sldId="425"/>
            <ac:spMk id="12" creationId="{E1EF4213-3095-44FD-9062-61892EE40346}"/>
          </ac:spMkLst>
        </pc:spChg>
        <pc:spChg chg="add mod">
          <ac:chgData name="Szabolcs" userId="845ec033-4130-4d81-a770-56d2e59000ab" providerId="ADAL" clId="{B67B0D57-628B-43E0-8F61-23B58E5E14E2}" dt="2021-04-20T12:42:23.187" v="919" actId="207"/>
          <ac:spMkLst>
            <pc:docMk/>
            <pc:sldMk cId="2413920427" sldId="425"/>
            <ac:spMk id="14" creationId="{2ADC205E-19F0-43E6-A4A3-C8CD1F5BE058}"/>
          </ac:spMkLst>
        </pc:spChg>
        <pc:picChg chg="add mod">
          <ac:chgData name="Szabolcs" userId="845ec033-4130-4d81-a770-56d2e59000ab" providerId="ADAL" clId="{B67B0D57-628B-43E0-8F61-23B58E5E14E2}" dt="2021-04-20T10:43:00.283" v="170" actId="1076"/>
          <ac:picMkLst>
            <pc:docMk/>
            <pc:sldMk cId="2413920427" sldId="425"/>
            <ac:picMk id="6" creationId="{E6BFC7C7-0987-462B-B5FD-13F28A58183D}"/>
          </ac:picMkLst>
        </pc:picChg>
        <pc:picChg chg="add mod">
          <ac:chgData name="Szabolcs" userId="845ec033-4130-4d81-a770-56d2e59000ab" providerId="ADAL" clId="{B67B0D57-628B-43E0-8F61-23B58E5E14E2}" dt="2021-04-20T10:43:00.283" v="170" actId="1076"/>
          <ac:picMkLst>
            <pc:docMk/>
            <pc:sldMk cId="2413920427" sldId="425"/>
            <ac:picMk id="7" creationId="{594A010D-855D-4DD0-9C00-66D64A474AD8}"/>
          </ac:picMkLst>
        </pc:picChg>
        <pc:picChg chg="add mod">
          <ac:chgData name="Szabolcs" userId="845ec033-4130-4d81-a770-56d2e59000ab" providerId="ADAL" clId="{B67B0D57-628B-43E0-8F61-23B58E5E14E2}" dt="2021-04-20T10:43:00.283" v="170" actId="1076"/>
          <ac:picMkLst>
            <pc:docMk/>
            <pc:sldMk cId="2413920427" sldId="425"/>
            <ac:picMk id="11" creationId="{F3B481F4-8909-4637-B1D7-433BA98A895D}"/>
          </ac:picMkLst>
        </pc:picChg>
        <pc:picChg chg="add mod">
          <ac:chgData name="Szabolcs" userId="845ec033-4130-4d81-a770-56d2e59000ab" providerId="ADAL" clId="{B67B0D57-628B-43E0-8F61-23B58E5E14E2}" dt="2021-04-20T10:43:00.283" v="170" actId="1076"/>
          <ac:picMkLst>
            <pc:docMk/>
            <pc:sldMk cId="2413920427" sldId="425"/>
            <ac:picMk id="13" creationId="{04EC3596-9E94-4E14-ADFB-18438A5468CF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20:59:59.011" v="2260" actId="207"/>
        <pc:sldMkLst>
          <pc:docMk/>
          <pc:sldMk cId="2327741844" sldId="426"/>
        </pc:sldMkLst>
        <pc:spChg chg="mod">
          <ac:chgData name="Szabolcs" userId="845ec033-4130-4d81-a770-56d2e59000ab" providerId="ADAL" clId="{B67B0D57-628B-43E0-8F61-23B58E5E14E2}" dt="2021-04-20T18:25:20.107" v="1567" actId="1076"/>
          <ac:spMkLst>
            <pc:docMk/>
            <pc:sldMk cId="2327741844" sldId="426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327741844" sldId="426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327741844" sldId="426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0:43:28.672" v="185" actId="478"/>
          <ac:spMkLst>
            <pc:docMk/>
            <pc:sldMk cId="2327741844" sldId="426"/>
            <ac:spMk id="8" creationId="{01F3942E-5A12-46E7-9865-9A4D093026FE}"/>
          </ac:spMkLst>
        </pc:spChg>
        <pc:spChg chg="mod">
          <ac:chgData name="Szabolcs" userId="845ec033-4130-4d81-a770-56d2e59000ab" providerId="ADAL" clId="{B67B0D57-628B-43E0-8F61-23B58E5E14E2}" dt="2021-04-20T12:42:30.415" v="921" actId="207"/>
          <ac:spMkLst>
            <pc:docMk/>
            <pc:sldMk cId="2327741844" sldId="426"/>
            <ac:spMk id="9" creationId="{242BCB42-3186-4F98-8B42-23EF5C08B505}"/>
          </ac:spMkLst>
        </pc:spChg>
        <pc:spChg chg="del">
          <ac:chgData name="Szabolcs" userId="845ec033-4130-4d81-a770-56d2e59000ab" providerId="ADAL" clId="{B67B0D57-628B-43E0-8F61-23B58E5E14E2}" dt="2021-04-20T10:43:23.066" v="180" actId="478"/>
          <ac:spMkLst>
            <pc:docMk/>
            <pc:sldMk cId="2327741844" sldId="426"/>
            <ac:spMk id="10" creationId="{38DE7EEA-186A-4039-8805-BA7F9193B264}"/>
          </ac:spMkLst>
        </pc:spChg>
        <pc:spChg chg="del">
          <ac:chgData name="Szabolcs" userId="845ec033-4130-4d81-a770-56d2e59000ab" providerId="ADAL" clId="{B67B0D57-628B-43E0-8F61-23B58E5E14E2}" dt="2021-04-20T10:43:26.770" v="184" actId="478"/>
          <ac:spMkLst>
            <pc:docMk/>
            <pc:sldMk cId="2327741844" sldId="426"/>
            <ac:spMk id="12" creationId="{E1EF4213-3095-44FD-9062-61892EE40346}"/>
          </ac:spMkLst>
        </pc:spChg>
        <pc:spChg chg="del mod">
          <ac:chgData name="Szabolcs" userId="845ec033-4130-4d81-a770-56d2e59000ab" providerId="ADAL" clId="{B67B0D57-628B-43E0-8F61-23B58E5E14E2}" dt="2021-04-20T10:43:20.732" v="179" actId="478"/>
          <ac:spMkLst>
            <pc:docMk/>
            <pc:sldMk cId="2327741844" sldId="426"/>
            <ac:spMk id="14" creationId="{2ADC205E-19F0-43E6-A4A3-C8CD1F5BE058}"/>
          </ac:spMkLst>
        </pc:spChg>
        <pc:spChg chg="add mod">
          <ac:chgData name="Szabolcs" userId="845ec033-4130-4d81-a770-56d2e59000ab" providerId="ADAL" clId="{B67B0D57-628B-43E0-8F61-23B58E5E14E2}" dt="2021-04-20T20:54:40.459" v="2173" actId="1076"/>
          <ac:spMkLst>
            <pc:docMk/>
            <pc:sldMk cId="2327741844" sldId="426"/>
            <ac:spMk id="14" creationId="{63AD6D35-8236-4C19-88B3-7BF23BFDD8B1}"/>
          </ac:spMkLst>
        </pc:spChg>
        <pc:spChg chg="add mod">
          <ac:chgData name="Szabolcs" userId="845ec033-4130-4d81-a770-56d2e59000ab" providerId="ADAL" clId="{B67B0D57-628B-43E0-8F61-23B58E5E14E2}" dt="2021-04-20T20:54:48.175" v="2176" actId="20577"/>
          <ac:spMkLst>
            <pc:docMk/>
            <pc:sldMk cId="2327741844" sldId="426"/>
            <ac:spMk id="15" creationId="{CFF56F3F-AF4B-4B54-BB0B-596A35F71C39}"/>
          </ac:spMkLst>
        </pc:spChg>
        <pc:spChg chg="add mod">
          <ac:chgData name="Szabolcs" userId="845ec033-4130-4d81-a770-56d2e59000ab" providerId="ADAL" clId="{B67B0D57-628B-43E0-8F61-23B58E5E14E2}" dt="2021-04-20T20:58:19.473" v="2225" actId="339"/>
          <ac:spMkLst>
            <pc:docMk/>
            <pc:sldMk cId="2327741844" sldId="426"/>
            <ac:spMk id="16" creationId="{4372A4BD-AE76-4A37-A87C-86E992AD584B}"/>
          </ac:spMkLst>
        </pc:spChg>
        <pc:spChg chg="add mod">
          <ac:chgData name="Szabolcs" userId="845ec033-4130-4d81-a770-56d2e59000ab" providerId="ADAL" clId="{B67B0D57-628B-43E0-8F61-23B58E5E14E2}" dt="2021-04-20T20:59:59.011" v="2260" actId="207"/>
          <ac:spMkLst>
            <pc:docMk/>
            <pc:sldMk cId="2327741844" sldId="426"/>
            <ac:spMk id="17" creationId="{6B7D07BE-A178-41F6-AD3C-5C7BF3A5238E}"/>
          </ac:spMkLst>
        </pc:spChg>
        <pc:picChg chg="add mod">
          <ac:chgData name="Szabolcs" userId="845ec033-4130-4d81-a770-56d2e59000ab" providerId="ADAL" clId="{B67B0D57-628B-43E0-8F61-23B58E5E14E2}" dt="2021-04-20T20:52:43.868" v="2122" actId="14100"/>
          <ac:picMkLst>
            <pc:docMk/>
            <pc:sldMk cId="2327741844" sldId="426"/>
            <ac:picMk id="6" creationId="{A0B9F5A1-70CC-4558-9EC6-E95BBAD5EDF5}"/>
          </ac:picMkLst>
        </pc:picChg>
        <pc:picChg chg="del">
          <ac:chgData name="Szabolcs" userId="845ec033-4130-4d81-a770-56d2e59000ab" providerId="ADAL" clId="{B67B0D57-628B-43E0-8F61-23B58E5E14E2}" dt="2021-04-20T10:43:24.341" v="182" actId="478"/>
          <ac:picMkLst>
            <pc:docMk/>
            <pc:sldMk cId="2327741844" sldId="426"/>
            <ac:picMk id="6" creationId="{E6BFC7C7-0987-462B-B5FD-13F28A58183D}"/>
          </ac:picMkLst>
        </pc:picChg>
        <pc:picChg chg="del">
          <ac:chgData name="Szabolcs" userId="845ec033-4130-4d81-a770-56d2e59000ab" providerId="ADAL" clId="{B67B0D57-628B-43E0-8F61-23B58E5E14E2}" dt="2021-04-20T10:43:23.731" v="181" actId="478"/>
          <ac:picMkLst>
            <pc:docMk/>
            <pc:sldMk cId="2327741844" sldId="426"/>
            <ac:picMk id="7" creationId="{594A010D-855D-4DD0-9C00-66D64A474AD8}"/>
          </ac:picMkLst>
        </pc:picChg>
        <pc:picChg chg="del">
          <ac:chgData name="Szabolcs" userId="845ec033-4130-4d81-a770-56d2e59000ab" providerId="ADAL" clId="{B67B0D57-628B-43E0-8F61-23B58E5E14E2}" dt="2021-04-20T10:43:25.190" v="183" actId="478"/>
          <ac:picMkLst>
            <pc:docMk/>
            <pc:sldMk cId="2327741844" sldId="426"/>
            <ac:picMk id="11" creationId="{F3B481F4-8909-4637-B1D7-433BA98A895D}"/>
          </ac:picMkLst>
        </pc:picChg>
        <pc:picChg chg="del">
          <ac:chgData name="Szabolcs" userId="845ec033-4130-4d81-a770-56d2e59000ab" providerId="ADAL" clId="{B67B0D57-628B-43E0-8F61-23B58E5E14E2}" dt="2021-04-20T10:43:18.194" v="177" actId="478"/>
          <ac:picMkLst>
            <pc:docMk/>
            <pc:sldMk cId="2327741844" sldId="426"/>
            <ac:picMk id="13" creationId="{04EC3596-9E94-4E14-ADFB-18438A5468CF}"/>
          </ac:picMkLst>
        </pc:picChg>
        <pc:cxnChg chg="add mod">
          <ac:chgData name="Szabolcs" userId="845ec033-4130-4d81-a770-56d2e59000ab" providerId="ADAL" clId="{B67B0D57-628B-43E0-8F61-23B58E5E14E2}" dt="2021-04-20T20:53:52.994" v="2130" actId="14100"/>
          <ac:cxnSpMkLst>
            <pc:docMk/>
            <pc:sldMk cId="2327741844" sldId="426"/>
            <ac:cxnSpMk id="8" creationId="{DD2D481E-B5E1-4B75-AA01-15EA4DCCCC22}"/>
          </ac:cxnSpMkLst>
        </pc:cxnChg>
        <pc:cxnChg chg="add mod">
          <ac:chgData name="Szabolcs" userId="845ec033-4130-4d81-a770-56d2e59000ab" providerId="ADAL" clId="{B67B0D57-628B-43E0-8F61-23B58E5E14E2}" dt="2021-04-20T20:53:39.207" v="2129" actId="14100"/>
          <ac:cxnSpMkLst>
            <pc:docMk/>
            <pc:sldMk cId="2327741844" sldId="426"/>
            <ac:cxnSpMk id="10" creationId="{D9030498-3F65-4AC2-B6E4-12835A7B61E1}"/>
          </ac:cxnSpMkLst>
        </pc:cxnChg>
      </pc:sldChg>
      <pc:sldChg chg="addSp delSp modSp add mod">
        <pc:chgData name="Szabolcs" userId="845ec033-4130-4d81-a770-56d2e59000ab" providerId="ADAL" clId="{B67B0D57-628B-43E0-8F61-23B58E5E14E2}" dt="2021-04-20T21:04:31.470" v="2296" actId="20577"/>
        <pc:sldMkLst>
          <pc:docMk/>
          <pc:sldMk cId="619239925" sldId="427"/>
        </pc:sldMkLst>
        <pc:spChg chg="add mod">
          <ac:chgData name="Szabolcs" userId="845ec033-4130-4d81-a770-56d2e59000ab" providerId="ADAL" clId="{B67B0D57-628B-43E0-8F61-23B58E5E14E2}" dt="2021-04-20T21:04:16.324" v="2291" actId="14100"/>
          <ac:spMkLst>
            <pc:docMk/>
            <pc:sldMk cId="619239925" sldId="427"/>
            <ac:spMk id="2" creationId="{391BDB5C-1A69-4BA5-B64A-07BAB5696BC3}"/>
          </ac:spMkLst>
        </pc:spChg>
        <pc:spChg chg="del mod">
          <ac:chgData name="Szabolcs" userId="845ec033-4130-4d81-a770-56d2e59000ab" providerId="ADAL" clId="{B67B0D57-628B-43E0-8F61-23B58E5E14E2}" dt="2021-04-20T18:25:36.140" v="1568" actId="478"/>
          <ac:spMkLst>
            <pc:docMk/>
            <pc:sldMk cId="619239925" sldId="427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19239925" sldId="427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19239925" sldId="427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5:58.574" v="1570" actId="1076"/>
          <ac:spMkLst>
            <pc:docMk/>
            <pc:sldMk cId="619239925" sldId="427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21:04:31.470" v="2296" actId="20577"/>
          <ac:spMkLst>
            <pc:docMk/>
            <pc:sldMk cId="619239925" sldId="427"/>
            <ac:spMk id="10" creationId="{816EC432-529B-4A2D-857A-7138D2C40C6E}"/>
          </ac:spMkLst>
        </pc:spChg>
        <pc:graphicFrameChg chg="add mod">
          <ac:chgData name="Szabolcs" userId="845ec033-4130-4d81-a770-56d2e59000ab" providerId="ADAL" clId="{B67B0D57-628B-43E0-8F61-23B58E5E14E2}" dt="2021-04-20T21:02:45.266" v="2266" actId="1076"/>
          <ac:graphicFrameMkLst>
            <pc:docMk/>
            <pc:sldMk cId="619239925" sldId="427"/>
            <ac:graphicFrameMk id="7" creationId="{B4A9FCDC-84CD-404E-AB40-13A6570992CD}"/>
          </ac:graphicFrameMkLst>
        </pc:graphicFrameChg>
        <pc:graphicFrameChg chg="add mod">
          <ac:chgData name="Szabolcs" userId="845ec033-4130-4d81-a770-56d2e59000ab" providerId="ADAL" clId="{B67B0D57-628B-43E0-8F61-23B58E5E14E2}" dt="2021-04-20T21:02:45.266" v="2266" actId="1076"/>
          <ac:graphicFrameMkLst>
            <pc:docMk/>
            <pc:sldMk cId="619239925" sldId="427"/>
            <ac:graphicFrameMk id="8" creationId="{1FFC716C-F44D-421D-9C01-8B26FA23AB91}"/>
          </ac:graphicFrameMkLst>
        </pc:graphicFrameChg>
        <pc:picChg chg="add mod">
          <ac:chgData name="Szabolcs" userId="845ec033-4130-4d81-a770-56d2e59000ab" providerId="ADAL" clId="{B67B0D57-628B-43E0-8F61-23B58E5E14E2}" dt="2021-04-20T18:26:21.086" v="1578" actId="1076"/>
          <ac:picMkLst>
            <pc:docMk/>
            <pc:sldMk cId="619239925" sldId="427"/>
            <ac:picMk id="6" creationId="{45D796F3-53A5-4E42-9F70-E1EB31C93E9F}"/>
          </ac:picMkLst>
        </pc:picChg>
      </pc:sldChg>
      <pc:sldChg chg="addSp modSp add mod">
        <pc:chgData name="Szabolcs" userId="845ec033-4130-4d81-a770-56d2e59000ab" providerId="ADAL" clId="{B67B0D57-628B-43E0-8F61-23B58E5E14E2}" dt="2021-04-20T21:04:44.859" v="2297" actId="20577"/>
        <pc:sldMkLst>
          <pc:docMk/>
          <pc:sldMk cId="556029505" sldId="428"/>
        </pc:sldMkLst>
        <pc:spChg chg="mod">
          <ac:chgData name="Szabolcs" userId="845ec033-4130-4d81-a770-56d2e59000ab" providerId="ADAL" clId="{B67B0D57-628B-43E0-8F61-23B58E5E14E2}" dt="2021-04-20T21:04:44.859" v="2297" actId="20577"/>
          <ac:spMkLst>
            <pc:docMk/>
            <pc:sldMk cId="556029505" sldId="428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556029505" sldId="428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556029505" sldId="428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6:36.544" v="1582" actId="1076"/>
          <ac:spMkLst>
            <pc:docMk/>
            <pc:sldMk cId="556029505" sldId="428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0:46:07.262" v="233"/>
          <ac:picMkLst>
            <pc:docMk/>
            <pc:sldMk cId="556029505" sldId="428"/>
            <ac:picMk id="6" creationId="{440D95CB-2F25-4207-924F-E657F9D1FF9E}"/>
          </ac:picMkLst>
        </pc:picChg>
      </pc:sldChg>
      <pc:sldChg chg="modSp add mod">
        <pc:chgData name="Szabolcs" userId="845ec033-4130-4d81-a770-56d2e59000ab" providerId="ADAL" clId="{B67B0D57-628B-43E0-8F61-23B58E5E14E2}" dt="2021-04-20T18:27:58.001" v="1597" actId="14100"/>
        <pc:sldMkLst>
          <pc:docMk/>
          <pc:sldMk cId="339864881" sldId="429"/>
        </pc:sldMkLst>
        <pc:spChg chg="mod">
          <ac:chgData name="Szabolcs" userId="845ec033-4130-4d81-a770-56d2e59000ab" providerId="ADAL" clId="{B67B0D57-628B-43E0-8F61-23B58E5E14E2}" dt="2021-04-20T18:27:58.001" v="1597" actId="14100"/>
          <ac:spMkLst>
            <pc:docMk/>
            <pc:sldMk cId="339864881" sldId="429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9864881" sldId="429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9864881" sldId="429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7:37.387" v="1592" actId="1076"/>
          <ac:spMkLst>
            <pc:docMk/>
            <pc:sldMk cId="339864881" sldId="429"/>
            <ac:spMk id="9" creationId="{242BCB42-3186-4F98-8B42-23EF5C08B505}"/>
          </ac:spMkLst>
        </pc:spChg>
      </pc:sldChg>
      <pc:sldChg chg="modSp add mod">
        <pc:chgData name="Szabolcs" userId="845ec033-4130-4d81-a770-56d2e59000ab" providerId="ADAL" clId="{B67B0D57-628B-43E0-8F61-23B58E5E14E2}" dt="2021-04-20T18:28:54.805" v="1608" actId="1076"/>
        <pc:sldMkLst>
          <pc:docMk/>
          <pc:sldMk cId="1499993353" sldId="430"/>
        </pc:sldMkLst>
        <pc:spChg chg="mod">
          <ac:chgData name="Szabolcs" userId="845ec033-4130-4d81-a770-56d2e59000ab" providerId="ADAL" clId="{B67B0D57-628B-43E0-8F61-23B58E5E14E2}" dt="2021-04-20T18:28:54.805" v="1608" actId="1076"/>
          <ac:spMkLst>
            <pc:docMk/>
            <pc:sldMk cId="1499993353" sldId="430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499993353" sldId="430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499993353" sldId="430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8:12.901" v="1601" actId="1076"/>
          <ac:spMkLst>
            <pc:docMk/>
            <pc:sldMk cId="1499993353" sldId="430"/>
            <ac:spMk id="9" creationId="{242BCB42-3186-4F98-8B42-23EF5C08B505}"/>
          </ac:spMkLst>
        </pc:spChg>
      </pc:sldChg>
      <pc:sldChg chg="addSp modSp add mod">
        <pc:chgData name="Szabolcs" userId="845ec033-4130-4d81-a770-56d2e59000ab" providerId="ADAL" clId="{B67B0D57-628B-43E0-8F61-23B58E5E14E2}" dt="2021-04-20T18:30:10.725" v="1617" actId="114"/>
        <pc:sldMkLst>
          <pc:docMk/>
          <pc:sldMk cId="2660779633" sldId="431"/>
        </pc:sldMkLst>
        <pc:spChg chg="add mod">
          <ac:chgData name="Szabolcs" userId="845ec033-4130-4d81-a770-56d2e59000ab" providerId="ADAL" clId="{B67B0D57-628B-43E0-8F61-23B58E5E14E2}" dt="2021-04-20T12:43:23.104" v="933" actId="207"/>
          <ac:spMkLst>
            <pc:docMk/>
            <pc:sldMk cId="2660779633" sldId="431"/>
            <ac:spMk id="2" creationId="{414F97B8-DA65-4136-9485-A59732DDD3FD}"/>
          </ac:spMkLst>
        </pc:spChg>
        <pc:spChg chg="mod">
          <ac:chgData name="Szabolcs" userId="845ec033-4130-4d81-a770-56d2e59000ab" providerId="ADAL" clId="{B67B0D57-628B-43E0-8F61-23B58E5E14E2}" dt="2021-04-20T18:30:10.725" v="1617" actId="114"/>
          <ac:spMkLst>
            <pc:docMk/>
            <pc:sldMk cId="2660779633" sldId="431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660779633" sldId="431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660779633" sldId="431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29:17.641" v="1610" actId="1076"/>
          <ac:spMkLst>
            <pc:docMk/>
            <pc:sldMk cId="2660779633" sldId="431"/>
            <ac:spMk id="9" creationId="{242BCB42-3186-4F98-8B42-23EF5C08B505}"/>
          </ac:spMkLst>
        </pc:spChg>
        <pc:graphicFrameChg chg="add mod">
          <ac:chgData name="Szabolcs" userId="845ec033-4130-4d81-a770-56d2e59000ab" providerId="ADAL" clId="{B67B0D57-628B-43E0-8F61-23B58E5E14E2}" dt="2021-04-20T10:50:48.137" v="298" actId="1076"/>
          <ac:graphicFrameMkLst>
            <pc:docMk/>
            <pc:sldMk cId="2660779633" sldId="431"/>
            <ac:graphicFrameMk id="7" creationId="{DD711933-7396-44D9-96B1-9877BCD44323}"/>
          </ac:graphicFrameMkLst>
        </pc:graphicFrameChg>
      </pc:sldChg>
      <pc:sldChg chg="addSp delSp modSp add mod">
        <pc:chgData name="Szabolcs" userId="845ec033-4130-4d81-a770-56d2e59000ab" providerId="ADAL" clId="{B67B0D57-628B-43E0-8F61-23B58E5E14E2}" dt="2021-04-20T18:31:36.363" v="1624"/>
        <pc:sldMkLst>
          <pc:docMk/>
          <pc:sldMk cId="1524325057" sldId="432"/>
        </pc:sldMkLst>
        <pc:spChg chg="add mod">
          <ac:chgData name="Szabolcs" userId="845ec033-4130-4d81-a770-56d2e59000ab" providerId="ADAL" clId="{B67B0D57-628B-43E0-8F61-23B58E5E14E2}" dt="2021-04-20T12:43:33.072" v="935" actId="207"/>
          <ac:spMkLst>
            <pc:docMk/>
            <pc:sldMk cId="1524325057" sldId="432"/>
            <ac:spMk id="2" creationId="{54CADC38-B3DD-4DB1-8C2B-333457F813B1}"/>
          </ac:spMkLst>
        </pc:spChg>
        <pc:spChg chg="mod">
          <ac:chgData name="Szabolcs" userId="845ec033-4130-4d81-a770-56d2e59000ab" providerId="ADAL" clId="{B67B0D57-628B-43E0-8F61-23B58E5E14E2}" dt="2021-04-20T18:31:03.327" v="1621" actId="114"/>
          <ac:spMkLst>
            <pc:docMk/>
            <pc:sldMk cId="1524325057" sldId="432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524325057" sldId="432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524325057" sldId="432"/>
            <ac:spMk id="5" creationId="{00000000-0000-0000-0000-000000000000}"/>
          </ac:spMkLst>
        </pc:spChg>
        <pc:spChg chg="del mod">
          <ac:chgData name="Szabolcs" userId="845ec033-4130-4d81-a770-56d2e59000ab" providerId="ADAL" clId="{B67B0D57-628B-43E0-8F61-23B58E5E14E2}" dt="2021-04-20T18:31:27.083" v="1622" actId="478"/>
          <ac:spMkLst>
            <pc:docMk/>
            <pc:sldMk cId="1524325057" sldId="432"/>
            <ac:spMk id="9" creationId="{242BCB42-3186-4F98-8B42-23EF5C08B505}"/>
          </ac:spMkLst>
        </pc:spChg>
        <pc:spChg chg="add del mod">
          <ac:chgData name="Szabolcs" userId="845ec033-4130-4d81-a770-56d2e59000ab" providerId="ADAL" clId="{B67B0D57-628B-43E0-8F61-23B58E5E14E2}" dt="2021-04-20T18:31:30.802" v="1623" actId="478"/>
          <ac:spMkLst>
            <pc:docMk/>
            <pc:sldMk cId="1524325057" sldId="432"/>
            <ac:spMk id="11" creationId="{AE732788-E6F9-4A8F-BFBC-00B1C315B33B}"/>
          </ac:spMkLst>
        </pc:spChg>
        <pc:spChg chg="add mod">
          <ac:chgData name="Szabolcs" userId="845ec033-4130-4d81-a770-56d2e59000ab" providerId="ADAL" clId="{B67B0D57-628B-43E0-8F61-23B58E5E14E2}" dt="2021-04-20T18:31:36.363" v="1624"/>
          <ac:spMkLst>
            <pc:docMk/>
            <pc:sldMk cId="1524325057" sldId="432"/>
            <ac:spMk id="12" creationId="{1A9DF65C-1333-422A-B2C7-2254ACD4F514}"/>
          </ac:spMkLst>
        </pc:spChg>
        <pc:graphicFrameChg chg="add mod">
          <ac:chgData name="Szabolcs" userId="845ec033-4130-4d81-a770-56d2e59000ab" providerId="ADAL" clId="{B67B0D57-628B-43E0-8F61-23B58E5E14E2}" dt="2021-04-20T10:52:31.003" v="329" actId="1076"/>
          <ac:graphicFrameMkLst>
            <pc:docMk/>
            <pc:sldMk cId="1524325057" sldId="432"/>
            <ac:graphicFrameMk id="9" creationId="{1585687D-6348-4D74-A79A-09E8FD122F1D}"/>
          </ac:graphicFrameMkLst>
        </pc:graphicFrameChg>
        <pc:graphicFrameChg chg="add mod">
          <ac:chgData name="Szabolcs" userId="845ec033-4130-4d81-a770-56d2e59000ab" providerId="ADAL" clId="{B67B0D57-628B-43E0-8F61-23B58E5E14E2}" dt="2021-04-20T10:53:01.771" v="334"/>
          <ac:graphicFrameMkLst>
            <pc:docMk/>
            <pc:sldMk cId="1524325057" sldId="432"/>
            <ac:graphicFrameMk id="14" creationId="{F91ED88A-43DB-4B0D-93A3-EED9F49099C7}"/>
          </ac:graphicFrameMkLst>
        </pc:graphicFrameChg>
        <pc:graphicFrameChg chg="add mod">
          <ac:chgData name="Szabolcs" userId="845ec033-4130-4d81-a770-56d2e59000ab" providerId="ADAL" clId="{B67B0D57-628B-43E0-8F61-23B58E5E14E2}" dt="2021-04-20T10:53:01.771" v="334"/>
          <ac:graphicFrameMkLst>
            <pc:docMk/>
            <pc:sldMk cId="1524325057" sldId="432"/>
            <ac:graphicFrameMk id="17" creationId="{8C820DDF-C665-4807-9560-99B795633874}"/>
          </ac:graphicFrameMkLst>
        </pc:graphicFrameChg>
      </pc:sldChg>
      <pc:sldChg chg="addSp delSp modSp add mod">
        <pc:chgData name="Szabolcs" userId="845ec033-4130-4d81-a770-56d2e59000ab" providerId="ADAL" clId="{B67B0D57-628B-43E0-8F61-23B58E5E14E2}" dt="2021-04-20T18:32:35.891" v="1638" actId="114"/>
        <pc:sldMkLst>
          <pc:docMk/>
          <pc:sldMk cId="678987412" sldId="433"/>
        </pc:sldMkLst>
        <pc:spChg chg="add mod">
          <ac:chgData name="Szabolcs" userId="845ec033-4130-4d81-a770-56d2e59000ab" providerId="ADAL" clId="{B67B0D57-628B-43E0-8F61-23B58E5E14E2}" dt="2021-04-20T18:32:20.318" v="1634" actId="404"/>
          <ac:spMkLst>
            <pc:docMk/>
            <pc:sldMk cId="678987412" sldId="433"/>
            <ac:spMk id="2" creationId="{D18E9E4D-EA3D-47B8-85AB-C7F69FA01E65}"/>
          </ac:spMkLst>
        </pc:spChg>
        <pc:spChg chg="mod">
          <ac:chgData name="Szabolcs" userId="845ec033-4130-4d81-a770-56d2e59000ab" providerId="ADAL" clId="{B67B0D57-628B-43E0-8F61-23B58E5E14E2}" dt="2021-04-20T18:32:06.992" v="1631" actId="114"/>
          <ac:spMkLst>
            <pc:docMk/>
            <pc:sldMk cId="678987412" sldId="433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78987412" sldId="433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78987412" sldId="433"/>
            <ac:spMk id="5" creationId="{00000000-0000-0000-0000-000000000000}"/>
          </ac:spMkLst>
        </pc:spChg>
        <pc:spChg chg="add del mod">
          <ac:chgData name="Szabolcs" userId="845ec033-4130-4d81-a770-56d2e59000ab" providerId="ADAL" clId="{B67B0D57-628B-43E0-8F61-23B58E5E14E2}" dt="2021-04-20T10:54:46.942" v="359"/>
          <ac:spMkLst>
            <pc:docMk/>
            <pc:sldMk cId="678987412" sldId="433"/>
            <ac:spMk id="7" creationId="{BE20590E-3E31-4B68-A443-22F6986C26FF}"/>
          </ac:spMkLst>
        </pc:spChg>
        <pc:spChg chg="del mod">
          <ac:chgData name="Szabolcs" userId="845ec033-4130-4d81-a770-56d2e59000ab" providerId="ADAL" clId="{B67B0D57-628B-43E0-8F61-23B58E5E14E2}" dt="2021-04-20T18:31:41.350" v="1625" actId="478"/>
          <ac:spMkLst>
            <pc:docMk/>
            <pc:sldMk cId="678987412" sldId="433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18:32:35.891" v="1638" actId="114"/>
          <ac:spMkLst>
            <pc:docMk/>
            <pc:sldMk cId="678987412" sldId="433"/>
            <ac:spMk id="10" creationId="{9F9769C6-61DB-4CF4-A25F-C96E4BFA9C7C}"/>
          </ac:spMkLst>
        </pc:spChg>
        <pc:spChg chg="add del mod">
          <ac:chgData name="Szabolcs" userId="845ec033-4130-4d81-a770-56d2e59000ab" providerId="ADAL" clId="{B67B0D57-628B-43E0-8F61-23B58E5E14E2}" dt="2021-04-20T18:31:43.273" v="1627" actId="478"/>
          <ac:spMkLst>
            <pc:docMk/>
            <pc:sldMk cId="678987412" sldId="433"/>
            <ac:spMk id="12" creationId="{4D1E8412-B94B-4BE1-8805-C9DB101286E5}"/>
          </ac:spMkLst>
        </pc:spChg>
        <pc:spChg chg="add mod">
          <ac:chgData name="Szabolcs" userId="845ec033-4130-4d81-a770-56d2e59000ab" providerId="ADAL" clId="{B67B0D57-628B-43E0-8F61-23B58E5E14E2}" dt="2021-04-20T18:31:49.065" v="1628"/>
          <ac:spMkLst>
            <pc:docMk/>
            <pc:sldMk cId="678987412" sldId="433"/>
            <ac:spMk id="13" creationId="{B079E637-5FE8-4F05-9390-669B5E6A1747}"/>
          </ac:spMkLst>
        </pc:spChg>
        <pc:graphicFrameChg chg="add mod">
          <ac:chgData name="Szabolcs" userId="845ec033-4130-4d81-a770-56d2e59000ab" providerId="ADAL" clId="{B67B0D57-628B-43E0-8F61-23B58E5E14E2}" dt="2021-04-20T10:53:57.716" v="351"/>
          <ac:graphicFrameMkLst>
            <pc:docMk/>
            <pc:sldMk cId="678987412" sldId="433"/>
            <ac:graphicFrameMk id="6" creationId="{CA4BB1B6-BDEC-4E7E-B6EC-59F44C44FF1E}"/>
          </ac:graphicFrameMkLst>
        </pc:graphicFrameChg>
        <pc:graphicFrameChg chg="add mod">
          <ac:chgData name="Szabolcs" userId="845ec033-4130-4d81-a770-56d2e59000ab" providerId="ADAL" clId="{B67B0D57-628B-43E0-8F61-23B58E5E14E2}" dt="2021-04-20T10:54:24.085" v="356" actId="1076"/>
          <ac:graphicFrameMkLst>
            <pc:docMk/>
            <pc:sldMk cId="678987412" sldId="433"/>
            <ac:graphicFrameMk id="8" creationId="{04BABC22-44D1-4110-975F-AE10C5A3BDA5}"/>
          </ac:graphicFrameMkLst>
        </pc:graphicFrameChg>
      </pc:sldChg>
      <pc:sldChg chg="modSp add mod">
        <pc:chgData name="Szabolcs" userId="845ec033-4130-4d81-a770-56d2e59000ab" providerId="ADAL" clId="{B67B0D57-628B-43E0-8F61-23B58E5E14E2}" dt="2021-04-20T18:33:02.620" v="1640" actId="1076"/>
        <pc:sldMkLst>
          <pc:docMk/>
          <pc:sldMk cId="1727114315" sldId="434"/>
        </pc:sldMkLst>
        <pc:spChg chg="mod">
          <ac:chgData name="Szabolcs" userId="845ec033-4130-4d81-a770-56d2e59000ab" providerId="ADAL" clId="{B67B0D57-628B-43E0-8F61-23B58E5E14E2}" dt="2021-04-20T12:43:49.704" v="938" actId="207"/>
          <ac:spMkLst>
            <pc:docMk/>
            <pc:sldMk cId="1727114315" sldId="434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727114315" sldId="434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727114315" sldId="434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33:02.620" v="1640" actId="1076"/>
          <ac:spMkLst>
            <pc:docMk/>
            <pc:sldMk cId="1727114315" sldId="434"/>
            <ac:spMk id="9" creationId="{242BCB42-3186-4F98-8B42-23EF5C08B505}"/>
          </ac:spMkLst>
        </pc:spChg>
      </pc:sldChg>
      <pc:sldChg chg="addSp delSp modSp add mod ord">
        <pc:chgData name="Szabolcs" userId="845ec033-4130-4d81-a770-56d2e59000ab" providerId="ADAL" clId="{B67B0D57-628B-43E0-8F61-23B58E5E14E2}" dt="2021-04-20T19:44:43.377" v="1978" actId="1076"/>
        <pc:sldMkLst>
          <pc:docMk/>
          <pc:sldMk cId="224646267" sldId="435"/>
        </pc:sldMkLst>
        <pc:spChg chg="mod">
          <ac:chgData name="Szabolcs" userId="845ec033-4130-4d81-a770-56d2e59000ab" providerId="ADAL" clId="{B67B0D57-628B-43E0-8F61-23B58E5E14E2}" dt="2021-04-20T19:41:05.421" v="1967" actId="27636"/>
          <ac:spMkLst>
            <pc:docMk/>
            <pc:sldMk cId="224646267" sldId="435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24646267" sldId="435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24646267" sldId="435"/>
            <ac:spMk id="5" creationId="{00000000-0000-0000-0000-000000000000}"/>
          </ac:spMkLst>
        </pc:spChg>
        <pc:spChg chg="add del">
          <ac:chgData name="Szabolcs" userId="845ec033-4130-4d81-a770-56d2e59000ab" providerId="ADAL" clId="{B67B0D57-628B-43E0-8F61-23B58E5E14E2}" dt="2021-04-20T10:56:55.708" v="396" actId="22"/>
          <ac:spMkLst>
            <pc:docMk/>
            <pc:sldMk cId="224646267" sldId="435"/>
            <ac:spMk id="7" creationId="{42AC26F9-C272-4997-BDDE-261E0EB3CD82}"/>
          </ac:spMkLst>
        </pc:spChg>
        <pc:spChg chg="add del mod">
          <ac:chgData name="Szabolcs" userId="845ec033-4130-4d81-a770-56d2e59000ab" providerId="ADAL" clId="{B67B0D57-628B-43E0-8F61-23B58E5E14E2}" dt="2021-04-20T18:33:50.874" v="1646" actId="478"/>
          <ac:spMkLst>
            <pc:docMk/>
            <pc:sldMk cId="224646267" sldId="435"/>
            <ac:spMk id="8" creationId="{C48A07AA-3E00-4E63-9F68-471F5FBEBCD6}"/>
          </ac:spMkLst>
        </pc:spChg>
        <pc:spChg chg="del mod">
          <ac:chgData name="Szabolcs" userId="845ec033-4130-4d81-a770-56d2e59000ab" providerId="ADAL" clId="{B67B0D57-628B-43E0-8F61-23B58E5E14E2}" dt="2021-04-20T18:33:45.303" v="1644" actId="478"/>
          <ac:spMkLst>
            <pc:docMk/>
            <pc:sldMk cId="224646267" sldId="435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18:33:45.734" v="1645"/>
          <ac:spMkLst>
            <pc:docMk/>
            <pc:sldMk cId="224646267" sldId="435"/>
            <ac:spMk id="10" creationId="{4797701D-2A2D-4B50-9404-776E1BCCD50C}"/>
          </ac:spMkLst>
        </pc:spChg>
        <pc:picChg chg="add del mod">
          <ac:chgData name="Szabolcs" userId="845ec033-4130-4d81-a770-56d2e59000ab" providerId="ADAL" clId="{B67B0D57-628B-43E0-8F61-23B58E5E14E2}" dt="2021-04-20T19:44:12.004" v="1975" actId="478"/>
          <ac:picMkLst>
            <pc:docMk/>
            <pc:sldMk cId="224646267" sldId="435"/>
            <ac:picMk id="6" creationId="{4C3FBF23-40AA-47ED-B712-6A5F2E3BB786}"/>
          </ac:picMkLst>
        </pc:picChg>
        <pc:picChg chg="add mod">
          <ac:chgData name="Szabolcs" userId="845ec033-4130-4d81-a770-56d2e59000ab" providerId="ADAL" clId="{B67B0D57-628B-43E0-8F61-23B58E5E14E2}" dt="2021-04-20T19:44:43.377" v="1978" actId="1076"/>
          <ac:picMkLst>
            <pc:docMk/>
            <pc:sldMk cId="224646267" sldId="435"/>
            <ac:picMk id="8" creationId="{9E861543-8515-4946-91C6-9E0669D8DF2D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8:33:38.560" v="1643"/>
        <pc:sldMkLst>
          <pc:docMk/>
          <pc:sldMk cId="4238995283" sldId="436"/>
        </pc:sldMkLst>
        <pc:spChg chg="del">
          <ac:chgData name="Szabolcs" userId="845ec033-4130-4d81-a770-56d2e59000ab" providerId="ADAL" clId="{B67B0D57-628B-43E0-8F61-23B58E5E14E2}" dt="2021-04-20T10:56:09.742" v="381" actId="478"/>
          <ac:spMkLst>
            <pc:docMk/>
            <pc:sldMk cId="4238995283" sldId="436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38995283" sldId="436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238995283" sldId="436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7" creationId="{BD9F0331-28D2-4824-8855-2A291F4AD21A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8" creationId="{F03B5892-CE71-4C08-BAE8-6DD6E93392A6}"/>
          </ac:spMkLst>
        </pc:spChg>
        <pc:spChg chg="del mod">
          <ac:chgData name="Szabolcs" userId="845ec033-4130-4d81-a770-56d2e59000ab" providerId="ADAL" clId="{B67B0D57-628B-43E0-8F61-23B58E5E14E2}" dt="2021-04-20T18:33:32.442" v="1641" actId="478"/>
          <ac:spMkLst>
            <pc:docMk/>
            <pc:sldMk cId="4238995283" sldId="436"/>
            <ac:spMk id="9" creationId="{242BCB42-3186-4F98-8B42-23EF5C08B505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0" creationId="{CF0FD566-1DD2-4299-A901-556AFD11ACA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1" creationId="{6FDF5BA0-5FD5-422F-91E7-93B768ABE66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2" creationId="{831F4B5F-15CA-4834-949B-5DDA008241F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3" creationId="{9E5AFA78-2FC3-43E7-A943-9067CFE823D2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4" creationId="{076F2DD9-EBD5-47A4-B8BA-336535CF625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5" creationId="{0246C28A-64DB-430E-8487-0D079397E746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6" creationId="{D377BE0A-68B2-4459-AA27-A2AFDE7F1EDF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7" creationId="{6A5A0EDC-A358-4F99-B1E4-E1710AAF572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8" creationId="{176196D7-DCEC-49CB-8280-C2FEF2CE6691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19" creationId="{1566970D-A5F3-401F-B7E8-14E53F44FC6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0" creationId="{29F5C646-AC40-478E-8AA0-8717CA453D50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1" creationId="{435503D3-F088-413B-9782-82A9A53CA42B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2" creationId="{3470B606-B170-4292-B171-86B06AEB0AC0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3" creationId="{C4DDBEB6-2072-4932-8265-9C9A0C23F1A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4" creationId="{2C5DE625-3C21-47B2-BB82-125C952C703C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5" creationId="{8BE358EE-9BFC-40E0-9798-57E2EE9E85FB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6" creationId="{833223D3-801D-4D98-A39B-AD323C6775A7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7" creationId="{70912F60-4B64-49FC-9CCA-F8E8618F8DBA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8" creationId="{03F1291B-154A-4FCD-BA3A-9875B810B471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29" creationId="{F901D2F5-A344-4330-A4FF-5AE78454A567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0" creationId="{7439E603-7C99-4D26-B972-A27D32747C6F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1" creationId="{7F943F34-12C8-43C6-B036-8AE0FF6F2FD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2" creationId="{7F03EA68-308B-4422-980B-F62F202B48CF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3" creationId="{7F35EF74-82E5-4382-80E7-B06E77E9EB07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4" creationId="{891E9A95-4A96-4529-AD0B-B0494CCBE529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5" creationId="{25720EB4-F8D5-4C68-841C-5687A848F67F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6" creationId="{C24C468D-3235-41B1-907D-D506CE3B441B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7" creationId="{DEA8BEF5-4E2F-4F92-A5CE-09998EDA8A3A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8" creationId="{A605F7DD-E3E0-4766-9BB7-F090CCC5528B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39" creationId="{3D801ABD-6164-434F-9B35-D3A4C3E8C978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0" creationId="{E3182395-A102-457B-8B33-7A3D6ABFF126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1" creationId="{0530D3AD-CBE4-4D82-A429-1398AA318FD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2" creationId="{79963C25-6F36-43EB-88EA-502635DD1162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3" creationId="{5D44A63A-F42A-401B-A2F4-C2338133556D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4" creationId="{C309A6FF-895B-4D47-A473-A40726EFCD1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5" creationId="{916FBD44-E691-4B50-A725-A263F676CEB7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6" creationId="{3F7C0704-5397-473A-96E2-BCA75CBB3E59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7" creationId="{393D60C8-5EA7-4C6E-BB8C-57BB562C225C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8" creationId="{592B21F4-6B5D-420D-B1F4-6FD631210DDA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49" creationId="{F5A444BA-228B-42DD-8EF6-E01C90581E7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0" creationId="{8691E993-0107-4931-B55D-987B347FAA41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1" creationId="{FAF0385E-BD0B-4C7B-A914-D01473389D6D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2" creationId="{B85A42FA-4889-45BE-AFD7-561712450C34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3" creationId="{F6EE14A5-CFBA-48C7-A9E3-C17A1A83E760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4" creationId="{CADB5FEC-ADB1-4C73-9B16-76183A883296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5" creationId="{AB210AB1-016C-4F45-9809-7A4B86A5CEBE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6" creationId="{7AAE23CC-6813-418D-BAB3-3ED26DA8BEA0}"/>
          </ac:spMkLst>
        </pc:spChg>
        <pc:spChg chg="mod">
          <ac:chgData name="Szabolcs" userId="845ec033-4130-4d81-a770-56d2e59000ab" providerId="ADAL" clId="{B67B0D57-628B-43E0-8F61-23B58E5E14E2}" dt="2021-04-20T10:56:10.429" v="382"/>
          <ac:spMkLst>
            <pc:docMk/>
            <pc:sldMk cId="4238995283" sldId="436"/>
            <ac:spMk id="57" creationId="{37109F52-474A-417B-921B-51CC342691BC}"/>
          </ac:spMkLst>
        </pc:spChg>
        <pc:spChg chg="add del mod">
          <ac:chgData name="Szabolcs" userId="845ec033-4130-4d81-a770-56d2e59000ab" providerId="ADAL" clId="{B67B0D57-628B-43E0-8F61-23B58E5E14E2}" dt="2021-04-20T18:33:37.886" v="1642" actId="478"/>
          <ac:spMkLst>
            <pc:docMk/>
            <pc:sldMk cId="4238995283" sldId="436"/>
            <ac:spMk id="58" creationId="{9D84A343-78B4-4E21-AF19-D999C54F40B6}"/>
          </ac:spMkLst>
        </pc:spChg>
        <pc:spChg chg="add mod">
          <ac:chgData name="Szabolcs" userId="845ec033-4130-4d81-a770-56d2e59000ab" providerId="ADAL" clId="{B67B0D57-628B-43E0-8F61-23B58E5E14E2}" dt="2021-04-20T18:33:38.560" v="1643"/>
          <ac:spMkLst>
            <pc:docMk/>
            <pc:sldMk cId="4238995283" sldId="436"/>
            <ac:spMk id="59" creationId="{99D84C4A-AEFE-45E3-A306-8A794C15D5A5}"/>
          </ac:spMkLst>
        </pc:spChg>
        <pc:grpChg chg="add mod">
          <ac:chgData name="Szabolcs" userId="845ec033-4130-4d81-a770-56d2e59000ab" providerId="ADAL" clId="{B67B0D57-628B-43E0-8F61-23B58E5E14E2}" dt="2021-04-20T10:56:10.429" v="382"/>
          <ac:grpSpMkLst>
            <pc:docMk/>
            <pc:sldMk cId="4238995283" sldId="436"/>
            <ac:grpSpMk id="6" creationId="{D59F2032-81FD-4FC7-A8D4-E2299DE0076D}"/>
          </ac:grpSpMkLst>
        </pc:grpChg>
      </pc:sldChg>
      <pc:sldChg chg="modSp add mod">
        <pc:chgData name="Szabolcs" userId="845ec033-4130-4d81-a770-56d2e59000ab" providerId="ADAL" clId="{B67B0D57-628B-43E0-8F61-23B58E5E14E2}" dt="2021-04-20T18:34:22.239" v="1647"/>
        <pc:sldMkLst>
          <pc:docMk/>
          <pc:sldMk cId="1057933864" sldId="437"/>
        </pc:sldMkLst>
        <pc:spChg chg="mod">
          <ac:chgData name="Szabolcs" userId="845ec033-4130-4d81-a770-56d2e59000ab" providerId="ADAL" clId="{B67B0D57-628B-43E0-8F61-23B58E5E14E2}" dt="2021-04-20T12:44:10.976" v="944" actId="207"/>
          <ac:spMkLst>
            <pc:docMk/>
            <pc:sldMk cId="1057933864" sldId="437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057933864" sldId="437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057933864" sldId="437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34:22.239" v="1647"/>
          <ac:spMkLst>
            <pc:docMk/>
            <pc:sldMk cId="1057933864" sldId="437"/>
            <ac:spMk id="9" creationId="{242BCB42-3186-4F98-8B42-23EF5C08B505}"/>
          </ac:spMkLst>
        </pc:spChg>
      </pc:sldChg>
      <pc:sldChg chg="addSp modSp add mod">
        <pc:chgData name="Szabolcs" userId="845ec033-4130-4d81-a770-56d2e59000ab" providerId="ADAL" clId="{B67B0D57-628B-43E0-8F61-23B58E5E14E2}" dt="2021-04-20T18:34:45.008" v="1650" actId="5793"/>
        <pc:sldMkLst>
          <pc:docMk/>
          <pc:sldMk cId="4009270646" sldId="438"/>
        </pc:sldMkLst>
        <pc:spChg chg="mod">
          <ac:chgData name="Szabolcs" userId="845ec033-4130-4d81-a770-56d2e59000ab" providerId="ADAL" clId="{B67B0D57-628B-43E0-8F61-23B58E5E14E2}" dt="2021-04-20T18:34:45.008" v="1650" actId="5793"/>
          <ac:spMkLst>
            <pc:docMk/>
            <pc:sldMk cId="4009270646" sldId="438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009270646" sldId="438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4009270646" sldId="438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8:34:42.530" v="1649" actId="947"/>
          <ac:spMkLst>
            <pc:docMk/>
            <pc:sldMk cId="4009270646" sldId="438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0:58:20.666" v="421" actId="1076"/>
          <ac:picMkLst>
            <pc:docMk/>
            <pc:sldMk cId="4009270646" sldId="438"/>
            <ac:picMk id="6" creationId="{049A77AD-1495-4C18-B699-CA842189B21C}"/>
          </ac:picMkLst>
        </pc:picChg>
      </pc:sldChg>
      <pc:sldChg chg="addSp modSp add mod">
        <pc:chgData name="Szabolcs" userId="845ec033-4130-4d81-a770-56d2e59000ab" providerId="ADAL" clId="{B67B0D57-628B-43E0-8F61-23B58E5E14E2}" dt="2021-04-20T19:56:46.169" v="2075" actId="1076"/>
        <pc:sldMkLst>
          <pc:docMk/>
          <pc:sldMk cId="1569874504" sldId="439"/>
        </pc:sldMkLst>
        <pc:spChg chg="mod">
          <ac:chgData name="Szabolcs" userId="845ec033-4130-4d81-a770-56d2e59000ab" providerId="ADAL" clId="{B67B0D57-628B-43E0-8F61-23B58E5E14E2}" dt="2021-04-20T12:44:34.199" v="950" actId="207"/>
          <ac:spMkLst>
            <pc:docMk/>
            <pc:sldMk cId="1569874504" sldId="439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569874504" sldId="439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569874504" sldId="439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8" creationId="{2C815BF5-A8EA-48D1-9D0E-75CE9BB053D6}"/>
          </ac:spMkLst>
        </pc:spChg>
        <pc:spChg chg="mod">
          <ac:chgData name="Szabolcs" userId="845ec033-4130-4d81-a770-56d2e59000ab" providerId="ADAL" clId="{B67B0D57-628B-43E0-8F61-23B58E5E14E2}" dt="2021-04-20T18:35:03.794" v="1653" actId="1076"/>
          <ac:spMkLst>
            <pc:docMk/>
            <pc:sldMk cId="1569874504" sldId="439"/>
            <ac:spMk id="9" creationId="{242BCB42-3186-4F98-8B42-23EF5C08B505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0" creationId="{95D29A3F-DD8B-477E-A5C8-B0AD30118D37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1" creationId="{95309A0A-6700-4222-BE6C-582E9C24A1FB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2" creationId="{F3EF6CFF-8157-4376-B9B0-ED2CB627FAC6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3" creationId="{101267EA-E080-4F2F-8539-F8E2E4D9C940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4" creationId="{A80AFA71-2DE8-4405-96A6-93916B67A62C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5" creationId="{94481537-5823-4FF2-9908-298DD87B6D60}"/>
          </ac:spMkLst>
        </pc:spChg>
        <pc:spChg chg="mod">
          <ac:chgData name="Szabolcs" userId="845ec033-4130-4d81-a770-56d2e59000ab" providerId="ADAL" clId="{B67B0D57-628B-43E0-8F61-23B58E5E14E2}" dt="2021-04-20T19:56:46.169" v="2075" actId="1076"/>
          <ac:spMkLst>
            <pc:docMk/>
            <pc:sldMk cId="1569874504" sldId="439"/>
            <ac:spMk id="16" creationId="{06526176-EA41-48CA-BCD8-9DD56A07B8EF}"/>
          </ac:spMkLst>
        </pc:spChg>
        <pc:grpChg chg="add mod">
          <ac:chgData name="Szabolcs" userId="845ec033-4130-4d81-a770-56d2e59000ab" providerId="ADAL" clId="{B67B0D57-628B-43E0-8F61-23B58E5E14E2}" dt="2021-04-20T19:56:46.169" v="2075" actId="1076"/>
          <ac:grpSpMkLst>
            <pc:docMk/>
            <pc:sldMk cId="1569874504" sldId="439"/>
            <ac:grpSpMk id="6" creationId="{FC389FA8-F158-456A-A894-82D7B12645FA}"/>
          </ac:grpSpMkLst>
        </pc:grpChg>
        <pc:graphicFrameChg chg="mod">
          <ac:chgData name="Szabolcs" userId="845ec033-4130-4d81-a770-56d2e59000ab" providerId="ADAL" clId="{B67B0D57-628B-43E0-8F61-23B58E5E14E2}" dt="2021-04-20T19:56:46.169" v="2075" actId="1076"/>
          <ac:graphicFrameMkLst>
            <pc:docMk/>
            <pc:sldMk cId="1569874504" sldId="439"/>
            <ac:graphicFrameMk id="7" creationId="{3D02C398-6D5A-40A1-A0FF-20D3BBBD2D53}"/>
          </ac:graphicFrameMkLst>
        </pc:graphicFrameChg>
      </pc:sldChg>
      <pc:sldChg chg="addSp modSp add mod">
        <pc:chgData name="Szabolcs" userId="845ec033-4130-4d81-a770-56d2e59000ab" providerId="ADAL" clId="{B67B0D57-628B-43E0-8F61-23B58E5E14E2}" dt="2021-04-20T12:45:05.247" v="957" actId="1076"/>
        <pc:sldMkLst>
          <pc:docMk/>
          <pc:sldMk cId="3764817282" sldId="440"/>
        </pc:sldMkLst>
        <pc:spChg chg="add mod">
          <ac:chgData name="Szabolcs" userId="845ec033-4130-4d81-a770-56d2e59000ab" providerId="ADAL" clId="{B67B0D57-628B-43E0-8F61-23B58E5E14E2}" dt="2021-04-20T11:00:31.901" v="461" actId="404"/>
          <ac:spMkLst>
            <pc:docMk/>
            <pc:sldMk cId="3764817282" sldId="440"/>
            <ac:spMk id="2" creationId="{54764336-47F0-4A42-B91E-A7237386ADA6}"/>
          </ac:spMkLst>
        </pc:spChg>
        <pc:spChg chg="mod">
          <ac:chgData name="Szabolcs" userId="845ec033-4130-4d81-a770-56d2e59000ab" providerId="ADAL" clId="{B67B0D57-628B-43E0-8F61-23B58E5E14E2}" dt="2021-04-20T12:44:50.867" v="954" actId="207"/>
          <ac:spMkLst>
            <pc:docMk/>
            <pc:sldMk cId="3764817282" sldId="440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764817282" sldId="440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764817282" sldId="440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" creationId="{3CFB4CE1-20D9-4923-AD42-F0875527C58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" creationId="{2DD437C0-B1AB-4970-B4C7-5D9EC5860612}"/>
          </ac:spMkLst>
        </pc:spChg>
        <pc:spChg chg="mod">
          <ac:chgData name="Szabolcs" userId="845ec033-4130-4d81-a770-56d2e59000ab" providerId="ADAL" clId="{B67B0D57-628B-43E0-8F61-23B58E5E14E2}" dt="2021-04-20T12:45:05.247" v="957" actId="1076"/>
          <ac:spMkLst>
            <pc:docMk/>
            <pc:sldMk cId="3764817282" sldId="440"/>
            <ac:spMk id="9" creationId="{242BCB42-3186-4F98-8B42-23EF5C08B50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0" creationId="{57C8112A-1D95-4A66-8D08-5D03547960C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1" creationId="{5848D0EE-F450-438E-81D3-BFB3CC9D3258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2" creationId="{AE563B71-27AC-4A00-B642-283E1ED377A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3" creationId="{FC2BD208-EFBF-4B24-BC34-38E53FA7F0C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4" creationId="{531F5B45-4A21-4635-A1D3-59FBB054473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5" creationId="{0B42645B-F033-42BD-B4DA-ACCB844F82D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6" creationId="{B4FF4890-11AB-4C32-9DBB-4FF05C9F0DF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7" creationId="{2D62B977-672B-4716-B8C3-6F1A7D959B8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8" creationId="{1434D0EA-4B12-4A88-8B38-919A925229D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19" creationId="{8A0E3DD3-9BAC-4526-8FB8-4F6A6F1A0763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0" creationId="{CBCED016-325A-4DE4-B2F5-526D685A52CE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1" creationId="{214A3DC0-CA4B-486C-92E1-B2A8D19AEF5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2" creationId="{B80A8DD6-8E98-4EB2-BD2C-66EB54B4005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3" creationId="{86DB1278-8EBF-425A-83EE-54AF406772F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4" creationId="{408922EA-C68A-464E-A981-1A01778C05A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5" creationId="{AC856BAA-FEBE-4C6F-8AFC-B37D143FE39C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6" creationId="{21FFA3CC-61CA-486E-8E42-8745FCEA198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7" creationId="{530920D5-53BA-4BEA-BE5B-B11801223E2C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8" creationId="{817157C3-BFE8-401B-8ABC-8AD9EEED7D0B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29" creationId="{2FD46993-EBBD-4E38-9974-40CC85559F8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0" creationId="{39D786A7-2F55-4D94-BE8A-CF3B74E1E23F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1" creationId="{173E9934-F800-4383-9A27-000847A7B0D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2" creationId="{19B2C2FB-97A2-48C7-95EF-673E2030B63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3" creationId="{58353A39-A5CD-43ED-B54E-030A98E2466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4" creationId="{A60FD9B8-32EB-4F80-A370-20AE6CFB64A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5" creationId="{6951DC70-B2B4-4346-9981-21C5F7C8FBF9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6" creationId="{6BB7003C-23B5-40D3-BB6C-CD50807D1B48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7" creationId="{6AE8539A-E9E4-4491-9DD8-FD5B45015902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8" creationId="{8F6E0923-B66D-4365-B83D-AAF6B00B73D9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39" creationId="{EC5982AA-159C-4EDE-9059-BB76D85DF27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0" creationId="{F71BF6DE-6575-4766-BACB-22AC07E256E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1" creationId="{D95E1EC2-3E9B-4EBF-81F5-2C0E8B304A4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2" creationId="{4CAE48A2-8A0B-4A33-B634-149C3BC8911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3" creationId="{12F32AC3-BF4C-48AB-B083-B37E23B79EB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4" creationId="{7A86EB62-9D98-45DE-9EFA-D331A19B2F8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5" creationId="{07FB2BC2-6082-4F2C-AFEC-32C9F935CEB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6" creationId="{8DFF491C-AEAC-48DC-B946-B3359812C9A0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7" creationId="{9DEA01ED-65C7-4856-B769-5A2CEBBC193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8" creationId="{3C63FAE9-35C3-455E-8567-F74AEE0542A8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49" creationId="{EC8995CA-8D6B-46FA-BBD7-79DF28325E0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0" creationId="{ACAA029B-0CAC-4720-92EB-4643598DC8F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1" creationId="{C2674729-0B1D-4DB6-ABE7-24968C347B62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2" creationId="{1503A0DD-C32D-4BAE-BE7C-913C5991DC36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3" creationId="{03D966D5-80EB-4971-8694-D6E58739A72E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4" creationId="{B961182E-7CA7-44E9-9A1C-8A842E0FC310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5" creationId="{A17CBCF0-4EE4-4018-8596-07C802A3DE39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6" creationId="{6E0FF653-4449-4C58-AB1A-EE476A9014B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7" creationId="{25E192EE-049A-4C2A-A79E-0B3BA999ADCF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8" creationId="{CA3282E9-9E85-44AF-82FE-7BFF57751FE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59" creationId="{35B239C8-6B38-43D7-9A73-89724ADAC1A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0" creationId="{D8C91494-EDF7-4186-8143-56965A0A9D4B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1" creationId="{790F593E-C7C2-4515-A111-45C5D9B0573C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2" creationId="{4648AD6C-A527-45E0-8E7E-23B17339C020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3" creationId="{33DE4B5C-C2F3-4F20-A4B7-5F760D876D8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4" creationId="{0DE88469-29C8-4A00-92B5-B4BAA701D09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5" creationId="{A2842A3F-49F7-4446-8936-A8D308D11B1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6" creationId="{304639A2-9A86-4EA7-8044-61F4D040A43C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7" creationId="{CF845A0A-44D3-4316-B196-534E58FDB9F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8" creationId="{109E613F-A53E-4A22-9F7C-A95490B538B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69" creationId="{C78078AF-75EF-4BEE-A3F6-DDE8C623DC2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0" creationId="{D7F0A9BC-70C8-4BF4-A5D3-0EEF94E05F4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1" creationId="{61547A98-0EB5-49D4-9B6B-479DF2CCB955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2" creationId="{9F655075-B9F4-421C-98AE-A1559FAC030D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3" creationId="{638AE909-0167-42C7-9AE8-0D6D9E3CFF47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4" creationId="{E08CF84B-B98F-404D-86F0-3C6671032D7B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5" creationId="{6B739DED-2790-4685-B7DE-9FC126F132F9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6" creationId="{8B4D4BBB-529D-493D-963E-D720CA27926B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7" creationId="{EAF03D66-9D64-49D3-B15D-2FB68440B1D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8" creationId="{10EF60A8-A5AA-4B8A-A399-B0D4054FA5A8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79" creationId="{E2A50943-8AFE-4CAE-9B07-2E6011D30F6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0" creationId="{88BF2CF2-8AFA-4343-A374-1E5BC3482BA0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1" creationId="{6C3BA147-B016-4AC7-AED8-B2620E2E649A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2" creationId="{67DEDFF9-2CA0-4BB3-BEFE-B8B63D9F3DC2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3" creationId="{7200B87C-105A-4539-8BE4-C9741297FDF4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4" creationId="{47BC8AE2-E8E6-47ED-B8F2-EC0F82D144EC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5" creationId="{CBF2BABF-DD59-443B-8970-8BCFA46EA458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6" creationId="{1A169874-30E1-43C8-9F7A-F405BAFA6CBE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7" creationId="{B4191381-4F3E-41A3-80B4-52D99A87DD71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8" creationId="{6EDF57F6-71E0-4A41-B593-5D11FD70D769}"/>
          </ac:spMkLst>
        </pc:spChg>
        <pc:spChg chg="mod">
          <ac:chgData name="Szabolcs" userId="845ec033-4130-4d81-a770-56d2e59000ab" providerId="ADAL" clId="{B67B0D57-628B-43E0-8F61-23B58E5E14E2}" dt="2021-04-20T11:00:02.753" v="450" actId="1076"/>
          <ac:spMkLst>
            <pc:docMk/>
            <pc:sldMk cId="3764817282" sldId="440"/>
            <ac:spMk id="89" creationId="{2EDB3B8D-F314-4594-9FC8-C410F03CFA50}"/>
          </ac:spMkLst>
        </pc:spChg>
        <pc:grpChg chg="add mod">
          <ac:chgData name="Szabolcs" userId="845ec033-4130-4d81-a770-56d2e59000ab" providerId="ADAL" clId="{B67B0D57-628B-43E0-8F61-23B58E5E14E2}" dt="2021-04-20T11:00:02.753" v="450" actId="1076"/>
          <ac:grpSpMkLst>
            <pc:docMk/>
            <pc:sldMk cId="3764817282" sldId="440"/>
            <ac:grpSpMk id="6" creationId="{3838E574-8D82-4D6E-B318-53FA0403FC0E}"/>
          </ac:grpSpMkLst>
        </pc:grpChg>
      </pc:sldChg>
      <pc:sldChg chg="addSp modSp add mod">
        <pc:chgData name="Szabolcs" userId="845ec033-4130-4d81-a770-56d2e59000ab" providerId="ADAL" clId="{B67B0D57-628B-43E0-8F61-23B58E5E14E2}" dt="2021-04-20T12:45:39.875" v="966" actId="207"/>
        <pc:sldMkLst>
          <pc:docMk/>
          <pc:sldMk cId="1085338295" sldId="441"/>
        </pc:sldMkLst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085338295" sldId="441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085338295" sldId="441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085338295" sldId="441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1:01:49.268" v="498"/>
          <ac:spMkLst>
            <pc:docMk/>
            <pc:sldMk cId="1085338295" sldId="441"/>
            <ac:spMk id="6" creationId="{8488E605-F5E4-46C6-9D82-80471F48241D}"/>
          </ac:spMkLst>
        </pc:spChg>
        <pc:spChg chg="mod">
          <ac:chgData name="Szabolcs" userId="845ec033-4130-4d81-a770-56d2e59000ab" providerId="ADAL" clId="{B67B0D57-628B-43E0-8F61-23B58E5E14E2}" dt="2021-04-20T12:45:39.875" v="966" actId="207"/>
          <ac:spMkLst>
            <pc:docMk/>
            <pc:sldMk cId="1085338295" sldId="441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1:49.268" v="498"/>
          <ac:picMkLst>
            <pc:docMk/>
            <pc:sldMk cId="1085338295" sldId="441"/>
            <ac:picMk id="7" creationId="{E01D6B6D-A6BE-45A3-A55B-9A8A8FB954F6}"/>
          </ac:picMkLst>
        </pc:picChg>
        <pc:picChg chg="add mod">
          <ac:chgData name="Szabolcs" userId="845ec033-4130-4d81-a770-56d2e59000ab" providerId="ADAL" clId="{B67B0D57-628B-43E0-8F61-23B58E5E14E2}" dt="2021-04-20T11:01:49.268" v="498"/>
          <ac:picMkLst>
            <pc:docMk/>
            <pc:sldMk cId="1085338295" sldId="441"/>
            <ac:picMk id="8" creationId="{81C6E144-89BA-4EB4-BFE0-2200EA4FD5CF}"/>
          </ac:picMkLst>
        </pc:picChg>
        <pc:picChg chg="add mod">
          <ac:chgData name="Szabolcs" userId="845ec033-4130-4d81-a770-56d2e59000ab" providerId="ADAL" clId="{B67B0D57-628B-43E0-8F61-23B58E5E14E2}" dt="2021-04-20T11:01:49.268" v="498"/>
          <ac:picMkLst>
            <pc:docMk/>
            <pc:sldMk cId="1085338295" sldId="441"/>
            <ac:picMk id="10" creationId="{8FC34638-ACD8-4611-8FF9-47A219A0D691}"/>
          </ac:picMkLst>
        </pc:picChg>
      </pc:sldChg>
      <pc:sldChg chg="addSp modSp add mod ord">
        <pc:chgData name="Szabolcs" userId="845ec033-4130-4d81-a770-56d2e59000ab" providerId="ADAL" clId="{B67B0D57-628B-43E0-8F61-23B58E5E14E2}" dt="2021-04-20T12:45:24.783" v="962" actId="1076"/>
        <pc:sldMkLst>
          <pc:docMk/>
          <pc:sldMk cId="1305237226" sldId="442"/>
        </pc:sldMkLst>
        <pc:spChg chg="mod">
          <ac:chgData name="Szabolcs" userId="845ec033-4130-4d81-a770-56d2e59000ab" providerId="ADAL" clId="{B67B0D57-628B-43E0-8F61-23B58E5E14E2}" dt="2021-04-20T12:45:14.361" v="959" actId="207"/>
          <ac:spMkLst>
            <pc:docMk/>
            <pc:sldMk cId="1305237226" sldId="442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305237226" sldId="442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305237226" sldId="442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7" creationId="{24F05C6A-83DB-4223-8FA2-658A43B99196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8" creationId="{90071168-4AC9-4E55-9F00-1B562ACE917D}"/>
          </ac:spMkLst>
        </pc:spChg>
        <pc:spChg chg="mod">
          <ac:chgData name="Szabolcs" userId="845ec033-4130-4d81-a770-56d2e59000ab" providerId="ADAL" clId="{B67B0D57-628B-43E0-8F61-23B58E5E14E2}" dt="2021-04-20T12:45:24.783" v="962" actId="1076"/>
          <ac:spMkLst>
            <pc:docMk/>
            <pc:sldMk cId="1305237226" sldId="442"/>
            <ac:spMk id="9" creationId="{242BCB42-3186-4F98-8B42-23EF5C08B505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0" creationId="{CDC52238-2B59-40B0-80EF-E97CB5E4E5D4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1" creationId="{8E423667-8418-4CF2-BF98-4E170F34D01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2" creationId="{4354100E-1F56-4284-943F-B2682207F9A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3" creationId="{3395855A-E8AB-4FC2-A560-F40F45AF9AE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4" creationId="{DA11370E-A85E-4C78-99CD-1B6B5FCF6784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5" creationId="{F072A24F-B1D6-4EFA-8BC6-7A30945C8E1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6" creationId="{32745A5B-A46A-4144-8063-4EED0DC9BA4C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7" creationId="{3063E2E7-550D-4D42-9A93-34036E35DFA2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8" creationId="{BA1B57B6-9381-4A9E-B57C-611C5EF7F791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19" creationId="{27A62D08-A58B-4626-A12B-2FFF22AC24C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0" creationId="{FF8D8056-B981-48E4-94E1-B36F485BF2A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1" creationId="{8DCCE4D4-A7E3-4748-9428-E7616A76D1E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2" creationId="{F2365C87-AC12-4139-85AA-8BDB466F10CC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3" creationId="{FD678F32-A1FD-473C-9B85-11F32AAC0BB2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4" creationId="{965781B3-8283-4CD9-9B65-D1EFD67DC539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5" creationId="{E1D221D1-4636-4E00-B499-F7D25574D51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6" creationId="{98EE782F-DBC4-4C02-AC31-54CE92A27854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7" creationId="{A3F9FB27-3919-4EE7-8049-49FDBE30520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8" creationId="{D8E89017-D11D-47B9-8D6F-BCDB0187AF10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29" creationId="{F056831B-BF97-435F-B361-FBA4C2E276F2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0" creationId="{64B797BE-041C-4BAF-ACBA-2ABE714AC55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1" creationId="{12538AA2-47E3-4F4F-B496-CAD7327A1366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2" creationId="{22AF8B06-A71E-4903-B3BE-76906F1C864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3" creationId="{459DEAF6-EDC6-4127-B2E2-1DE6BA2D497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4" creationId="{64F0F366-652E-4592-91CA-E23C992BCF5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5" creationId="{714A6663-3297-4F16-BC92-E2C97446A6EB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6" creationId="{04785001-7284-4CE3-A493-2549DB6836AB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7" creationId="{025A2632-8437-4E9F-9FB1-DE6508EFB80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8" creationId="{529C5842-573F-4977-A35B-1BBDA0B6A73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39" creationId="{262FBEF1-BFE8-46D6-9D20-AF8DB5688AAE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0" creationId="{A4088ADA-6E8C-44C5-AD59-51BA439F679F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1" creationId="{A1859BCA-11E5-411A-BBCD-5BA699C4E0EE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2" creationId="{2124F89C-35D4-42C5-A860-CC9EF51B045D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3" creationId="{68336151-2784-400C-BBD2-27AFCA66E18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4" creationId="{19FDCC0F-73AF-4B0E-BF84-BCC81AC5EBC0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5" creationId="{9C545C7E-C5DD-4839-9B26-21A685EE8389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6" creationId="{DE36C3B6-848F-435C-BDCD-649D67A097B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7" creationId="{D2A22CB6-3631-492A-8C5E-901FF392F155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8" creationId="{2A105C80-779C-4B37-91CD-B83624F2BC82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49" creationId="{C372376C-C0C6-429C-810A-01C570BB873A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0" creationId="{EB5501D5-EF66-4A09-881F-F06AE712A68C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1" creationId="{64FC0E86-17CF-4534-BFEF-801A20244D19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2" creationId="{6CB86216-3754-42F1-A8F6-404C0FBC8BA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3" creationId="{818F2776-FFD7-486B-9388-A2A133316050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4" creationId="{992E187F-C240-4E2D-882E-9990F8D27C4E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5" creationId="{C8A4B8C0-2274-4EBB-8C36-0C5AF4A974C2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6" creationId="{08E03423-B691-400D-941E-279B7E05FE84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7" creationId="{65BAE236-39AE-4DEF-87DE-74C933836369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8" creationId="{4B132094-6EB5-4258-A4F3-3DD5E8E0A310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59" creationId="{A1EEA222-5136-4BF1-B84B-162FC30967B4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0" creationId="{0840AB22-20FA-42A3-898A-5B490BAB1389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1" creationId="{F1A764E9-854A-4FE8-8836-13883BCFC23A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2" creationId="{EFDCDF72-B37B-446A-AB3A-FC9E6DE8DE0E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3" creationId="{25F223A4-C48D-4111-AA92-607533CD364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4" creationId="{E1807E37-D2F8-4899-B05F-00230E520748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5" creationId="{53A49023-19F7-4504-A06E-D2A988FA31A7}"/>
          </ac:spMkLst>
        </pc:spChg>
        <pc:spChg chg="mod">
          <ac:chgData name="Szabolcs" userId="845ec033-4130-4d81-a770-56d2e59000ab" providerId="ADAL" clId="{B67B0D57-628B-43E0-8F61-23B58E5E14E2}" dt="2021-04-20T11:01:17.291" v="473" actId="1076"/>
          <ac:spMkLst>
            <pc:docMk/>
            <pc:sldMk cId="1305237226" sldId="442"/>
            <ac:spMk id="66" creationId="{31C0B10E-541F-4ADF-9F5E-65560545B054}"/>
          </ac:spMkLst>
        </pc:spChg>
        <pc:grpChg chg="add mod">
          <ac:chgData name="Szabolcs" userId="845ec033-4130-4d81-a770-56d2e59000ab" providerId="ADAL" clId="{B67B0D57-628B-43E0-8F61-23B58E5E14E2}" dt="2021-04-20T11:01:17.291" v="473" actId="1076"/>
          <ac:grpSpMkLst>
            <pc:docMk/>
            <pc:sldMk cId="1305237226" sldId="442"/>
            <ac:grpSpMk id="6" creationId="{D422FD9C-6F50-48BE-84CB-8651206B36A9}"/>
          </ac:grpSpMkLst>
        </pc:grpChg>
      </pc:sldChg>
      <pc:sldChg chg="addSp delSp modSp add mod">
        <pc:chgData name="Szabolcs" userId="845ec033-4130-4d81-a770-56d2e59000ab" providerId="ADAL" clId="{B67B0D57-628B-43E0-8F61-23B58E5E14E2}" dt="2021-04-20T19:27:42.850" v="1752" actId="1076"/>
        <pc:sldMkLst>
          <pc:docMk/>
          <pc:sldMk cId="3303096335" sldId="443"/>
        </pc:sldMkLst>
        <pc:spChg chg="del">
          <ac:chgData name="Szabolcs" userId="845ec033-4130-4d81-a770-56d2e59000ab" providerId="ADAL" clId="{B67B0D57-628B-43E0-8F61-23B58E5E14E2}" dt="2021-04-20T11:02:56.822" v="524" actId="478"/>
          <ac:spMkLst>
            <pc:docMk/>
            <pc:sldMk cId="3303096335" sldId="443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03096335" sldId="443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03096335" sldId="443"/>
            <ac:spMk id="5" creationId="{00000000-0000-0000-0000-000000000000}"/>
          </ac:spMkLst>
        </pc:spChg>
        <pc:spChg chg="add del mod">
          <ac:chgData name="Szabolcs" userId="845ec033-4130-4d81-a770-56d2e59000ab" providerId="ADAL" clId="{B67B0D57-628B-43E0-8F61-23B58E5E14E2}" dt="2021-04-20T19:24:55.202" v="1695" actId="478"/>
          <ac:spMkLst>
            <pc:docMk/>
            <pc:sldMk cId="3303096335" sldId="443"/>
            <ac:spMk id="6" creationId="{2CCBDDC6-35DF-4DE4-ACF0-C3EAE4D187E1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7" creationId="{0783D0DF-4BD6-4D06-937B-0D5C2B25F75F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8" creationId="{DCB83150-E386-4B23-B4FF-E1B0B9BE93E0}"/>
          </ac:spMkLst>
        </pc:spChg>
        <pc:spChg chg="add del mod ord">
          <ac:chgData name="Szabolcs" userId="845ec033-4130-4d81-a770-56d2e59000ab" providerId="ADAL" clId="{B67B0D57-628B-43E0-8F61-23B58E5E14E2}" dt="2021-04-20T19:27:42.850" v="1752" actId="1076"/>
          <ac:spMkLst>
            <pc:docMk/>
            <pc:sldMk cId="3303096335" sldId="443"/>
            <ac:spMk id="9" creationId="{242BCB42-3186-4F98-8B42-23EF5C08B505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10" creationId="{0FDECFD2-A07A-47E9-9A71-55BCB9B28AE5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11" creationId="{F0DDAED6-B728-4C66-B184-12E086C703E8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12" creationId="{186E00FC-DF0E-49D0-B9E5-C3FA08175A20}"/>
          </ac:spMkLst>
        </pc:spChg>
        <pc:spChg chg="add del mod">
          <ac:chgData name="Szabolcs" userId="845ec033-4130-4d81-a770-56d2e59000ab" providerId="ADAL" clId="{B67B0D57-628B-43E0-8F61-23B58E5E14E2}" dt="2021-04-20T19:24:55.202" v="1695" actId="478"/>
          <ac:spMkLst>
            <pc:docMk/>
            <pc:sldMk cId="3303096335" sldId="443"/>
            <ac:spMk id="13" creationId="{33FB1894-25AA-4968-9322-22F660E36EB9}"/>
          </ac:spMkLst>
        </pc:spChg>
        <pc:spChg chg="add del mod">
          <ac:chgData name="Szabolcs" userId="845ec033-4130-4d81-a770-56d2e59000ab" providerId="ADAL" clId="{B67B0D57-628B-43E0-8F61-23B58E5E14E2}" dt="2021-04-20T19:25:21.714" v="1704" actId="478"/>
          <ac:spMkLst>
            <pc:docMk/>
            <pc:sldMk cId="3303096335" sldId="443"/>
            <ac:spMk id="14" creationId="{59DE2DF6-7311-466F-9A50-A1EEC415AC6D}"/>
          </ac:spMkLst>
        </pc:spChg>
        <pc:spChg chg="add del mod">
          <ac:chgData name="Szabolcs" userId="845ec033-4130-4d81-a770-56d2e59000ab" providerId="ADAL" clId="{B67B0D57-628B-43E0-8F61-23B58E5E14E2}" dt="2021-04-20T19:24:55.202" v="1695" actId="478"/>
          <ac:spMkLst>
            <pc:docMk/>
            <pc:sldMk cId="3303096335" sldId="443"/>
            <ac:spMk id="20" creationId="{70E4B9F3-8233-4AF2-940A-1E956F88A625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2" creationId="{BF98D43D-6233-4755-9695-F6454325C312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3" creationId="{C7F1B6B3-4C61-4DB4-B0D1-0AC409978865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4" creationId="{6AE3127F-4228-4A6F-97A9-243FB3307AE3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5" creationId="{39DAD128-1BC9-4CE8-A9E9-C6B20FC2A06F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6" creationId="{D652975B-872D-4D23-B90A-634EE913FFE0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7" creationId="{8D8A3A04-075F-452F-B54D-757778276944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8" creationId="{F0CF1C43-C8BE-42BC-8E67-BFD75E44B7B0}"/>
          </ac:spMkLst>
        </pc:spChg>
        <pc:spChg chg="add del mod">
          <ac:chgData name="Szabolcs" userId="845ec033-4130-4d81-a770-56d2e59000ab" providerId="ADAL" clId="{B67B0D57-628B-43E0-8F61-23B58E5E14E2}" dt="2021-04-20T19:25:04.831" v="1697" actId="478"/>
          <ac:spMkLst>
            <pc:docMk/>
            <pc:sldMk cId="3303096335" sldId="443"/>
            <ac:spMk id="29" creationId="{DF9179F8-8B08-4DF9-8F03-B669ACB6039F}"/>
          </ac:spMkLst>
        </pc:spChg>
        <pc:spChg chg="add del mod">
          <ac:chgData name="Szabolcs" userId="845ec033-4130-4d81-a770-56d2e59000ab" providerId="ADAL" clId="{B67B0D57-628B-43E0-8F61-23B58E5E14E2}" dt="2021-04-20T12:45:47.064" v="968" actId="478"/>
          <ac:spMkLst>
            <pc:docMk/>
            <pc:sldMk cId="3303096335" sldId="443"/>
            <ac:spMk id="31" creationId="{4E1B0656-2C22-4D7F-B81D-30751E20089F}"/>
          </ac:spMkLst>
        </pc:spChg>
        <pc:spChg chg="add mod">
          <ac:chgData name="Szabolcs" userId="845ec033-4130-4d81-a770-56d2e59000ab" providerId="ADAL" clId="{B67B0D57-628B-43E0-8F61-23B58E5E14E2}" dt="2021-04-20T19:26:19.675" v="1751" actId="114"/>
          <ac:spMkLst>
            <pc:docMk/>
            <pc:sldMk cId="3303096335" sldId="443"/>
            <ac:spMk id="31" creationId="{E2915260-4008-48B5-B72D-825F8BB5F9C2}"/>
          </ac:spMkLst>
        </pc:spChg>
        <pc:graphicFrameChg chg="add del mod">
          <ac:chgData name="Szabolcs" userId="845ec033-4130-4d81-a770-56d2e59000ab" providerId="ADAL" clId="{B67B0D57-628B-43E0-8F61-23B58E5E14E2}" dt="2021-04-20T19:25:04.831" v="1697" actId="478"/>
          <ac:graphicFrameMkLst>
            <pc:docMk/>
            <pc:sldMk cId="3303096335" sldId="443"/>
            <ac:graphicFrameMk id="16" creationId="{57FD3DCB-0A08-44EB-8370-4019B86016BB}"/>
          </ac:graphicFrameMkLst>
        </pc:graphicFrameChg>
        <pc:picChg chg="add mod">
          <ac:chgData name="Szabolcs" userId="845ec033-4130-4d81-a770-56d2e59000ab" providerId="ADAL" clId="{B67B0D57-628B-43E0-8F61-23B58E5E14E2}" dt="2021-04-20T19:25:18.236" v="1703" actId="14100"/>
          <ac:picMkLst>
            <pc:docMk/>
            <pc:sldMk cId="3303096335" sldId="443"/>
            <ac:picMk id="3" creationId="{6BD84755-D54B-4EBE-B6FA-D9B49747E594}"/>
          </ac:picMkLst>
        </pc:picChg>
        <pc:picChg chg="add del mod">
          <ac:chgData name="Szabolcs" userId="845ec033-4130-4d81-a770-56d2e59000ab" providerId="ADAL" clId="{B67B0D57-628B-43E0-8F61-23B58E5E14E2}" dt="2021-04-20T19:25:08.008" v="1699" actId="478"/>
          <ac:picMkLst>
            <pc:docMk/>
            <pc:sldMk cId="3303096335" sldId="443"/>
            <ac:picMk id="15" creationId="{1FD3E968-AC92-496F-8D82-276F26F7F302}"/>
          </ac:picMkLst>
        </pc:picChg>
        <pc:picChg chg="add del mod">
          <ac:chgData name="Szabolcs" userId="845ec033-4130-4d81-a770-56d2e59000ab" providerId="ADAL" clId="{B67B0D57-628B-43E0-8F61-23B58E5E14E2}" dt="2021-04-20T19:25:04.831" v="1697" actId="478"/>
          <ac:picMkLst>
            <pc:docMk/>
            <pc:sldMk cId="3303096335" sldId="443"/>
            <ac:picMk id="17" creationId="{B5D9172F-9A65-49B9-8787-567E73177B0F}"/>
          </ac:picMkLst>
        </pc:picChg>
        <pc:picChg chg="add del mod">
          <ac:chgData name="Szabolcs" userId="845ec033-4130-4d81-a770-56d2e59000ab" providerId="ADAL" clId="{B67B0D57-628B-43E0-8F61-23B58E5E14E2}" dt="2021-04-20T19:25:04.831" v="1697" actId="478"/>
          <ac:picMkLst>
            <pc:docMk/>
            <pc:sldMk cId="3303096335" sldId="443"/>
            <ac:picMk id="18" creationId="{6289038D-F08B-4DAE-A078-48419429B972}"/>
          </ac:picMkLst>
        </pc:picChg>
        <pc:picChg chg="add del mod">
          <ac:chgData name="Szabolcs" userId="845ec033-4130-4d81-a770-56d2e59000ab" providerId="ADAL" clId="{B67B0D57-628B-43E0-8F61-23B58E5E14E2}" dt="2021-04-20T19:25:04.831" v="1697" actId="478"/>
          <ac:picMkLst>
            <pc:docMk/>
            <pc:sldMk cId="3303096335" sldId="443"/>
            <ac:picMk id="19" creationId="{FA1B0BC5-8D17-494D-9BCD-3334A9D39ECE}"/>
          </ac:picMkLst>
        </pc:picChg>
        <pc:picChg chg="add del mod">
          <ac:chgData name="Szabolcs" userId="845ec033-4130-4d81-a770-56d2e59000ab" providerId="ADAL" clId="{B67B0D57-628B-43E0-8F61-23B58E5E14E2}" dt="2021-04-20T19:24:55.202" v="1695" actId="478"/>
          <ac:picMkLst>
            <pc:docMk/>
            <pc:sldMk cId="3303096335" sldId="443"/>
            <ac:picMk id="21" creationId="{AC928010-FA34-4222-A6D0-14A7958DC212}"/>
          </ac:picMkLst>
        </pc:picChg>
        <pc:picChg chg="add del mod">
          <ac:chgData name="Szabolcs" userId="845ec033-4130-4d81-a770-56d2e59000ab" providerId="ADAL" clId="{B67B0D57-628B-43E0-8F61-23B58E5E14E2}" dt="2021-04-20T19:25:07.090" v="1698" actId="478"/>
          <ac:picMkLst>
            <pc:docMk/>
            <pc:sldMk cId="3303096335" sldId="443"/>
            <ac:picMk id="30" creationId="{38BCEC7B-713A-42CC-9BF7-188C03AD3442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2:46:17.999" v="977" actId="947"/>
        <pc:sldMkLst>
          <pc:docMk/>
          <pc:sldMk cId="734402778" sldId="444"/>
        </pc:sldMkLst>
        <pc:spChg chg="del">
          <ac:chgData name="Szabolcs" userId="845ec033-4130-4d81-a770-56d2e59000ab" providerId="ADAL" clId="{B67B0D57-628B-43E0-8F61-23B58E5E14E2}" dt="2021-04-20T11:03:22.444" v="535" actId="478"/>
          <ac:spMkLst>
            <pc:docMk/>
            <pc:sldMk cId="734402778" sldId="444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734402778" sldId="444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734402778" sldId="444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2:46:17.999" v="977" actId="947"/>
          <ac:spMkLst>
            <pc:docMk/>
            <pc:sldMk cId="734402778" sldId="444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3:22.878" v="536"/>
          <ac:picMkLst>
            <pc:docMk/>
            <pc:sldMk cId="734402778" sldId="444"/>
            <ac:picMk id="6" creationId="{2484A234-1F08-473A-A7BC-D05223E596E5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2:46:42.678" v="981" actId="1076"/>
        <pc:sldMkLst>
          <pc:docMk/>
          <pc:sldMk cId="2994384160" sldId="445"/>
        </pc:sldMkLst>
        <pc:spChg chg="add mod">
          <ac:chgData name="Szabolcs" userId="845ec033-4130-4d81-a770-56d2e59000ab" providerId="ADAL" clId="{B67B0D57-628B-43E0-8F61-23B58E5E14E2}" dt="2021-04-20T12:46:27.965" v="979" actId="207"/>
          <ac:spMkLst>
            <pc:docMk/>
            <pc:sldMk cId="2994384160" sldId="445"/>
            <ac:spMk id="2" creationId="{6CC09F70-DE66-474F-B9F9-ED9418C36DB1}"/>
          </ac:spMkLst>
        </pc:spChg>
        <pc:spChg chg="del">
          <ac:chgData name="Szabolcs" userId="845ec033-4130-4d81-a770-56d2e59000ab" providerId="ADAL" clId="{B67B0D57-628B-43E0-8F61-23B58E5E14E2}" dt="2021-04-20T11:04:07.699" v="562" actId="478"/>
          <ac:spMkLst>
            <pc:docMk/>
            <pc:sldMk cId="2994384160" sldId="445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994384160" sldId="445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994384160" sldId="445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2:46:42.678" v="981" actId="1076"/>
          <ac:spMkLst>
            <pc:docMk/>
            <pc:sldMk cId="2994384160" sldId="445"/>
            <ac:spMk id="9" creationId="{242BCB42-3186-4F98-8B42-23EF5C08B505}"/>
          </ac:spMkLst>
        </pc:spChg>
        <pc:spChg chg="add del mod">
          <ac:chgData name="Szabolcs" userId="845ec033-4130-4d81-a770-56d2e59000ab" providerId="ADAL" clId="{B67B0D57-628B-43E0-8F61-23B58E5E14E2}" dt="2021-04-20T11:04:26.216" v="565" actId="478"/>
          <ac:spMkLst>
            <pc:docMk/>
            <pc:sldMk cId="2994384160" sldId="445"/>
            <ac:spMk id="10" creationId="{CF02A1E2-C6E1-46FD-BF7C-440D4235F94E}"/>
          </ac:spMkLst>
        </pc:spChg>
        <pc:spChg chg="add mod">
          <ac:chgData name="Szabolcs" userId="845ec033-4130-4d81-a770-56d2e59000ab" providerId="ADAL" clId="{B67B0D57-628B-43E0-8F61-23B58E5E14E2}" dt="2021-04-20T11:04:11.979" v="564" actId="1076"/>
          <ac:spMkLst>
            <pc:docMk/>
            <pc:sldMk cId="2994384160" sldId="445"/>
            <ac:spMk id="11" creationId="{EA1B7A04-1278-41E2-8271-620AB2264751}"/>
          </ac:spMkLst>
        </pc:spChg>
        <pc:spChg chg="add mod">
          <ac:chgData name="Szabolcs" userId="845ec033-4130-4d81-a770-56d2e59000ab" providerId="ADAL" clId="{B67B0D57-628B-43E0-8F61-23B58E5E14E2}" dt="2021-04-20T11:04:11.979" v="564" actId="1076"/>
          <ac:spMkLst>
            <pc:docMk/>
            <pc:sldMk cId="2994384160" sldId="445"/>
            <ac:spMk id="12" creationId="{9308A433-53DC-435C-B284-372DDB2A5332}"/>
          </ac:spMkLst>
        </pc:spChg>
        <pc:picChg chg="add mod">
          <ac:chgData name="Szabolcs" userId="845ec033-4130-4d81-a770-56d2e59000ab" providerId="ADAL" clId="{B67B0D57-628B-43E0-8F61-23B58E5E14E2}" dt="2021-04-20T11:04:49.896" v="573" actId="1076"/>
          <ac:picMkLst>
            <pc:docMk/>
            <pc:sldMk cId="2994384160" sldId="445"/>
            <ac:picMk id="6" creationId="{FCD14AC1-DDD4-4E1E-B1D3-79839200C596}"/>
          </ac:picMkLst>
        </pc:picChg>
        <pc:picChg chg="add mod">
          <ac:chgData name="Szabolcs" userId="845ec033-4130-4d81-a770-56d2e59000ab" providerId="ADAL" clId="{B67B0D57-628B-43E0-8F61-23B58E5E14E2}" dt="2021-04-20T11:04:11.979" v="564" actId="1076"/>
          <ac:picMkLst>
            <pc:docMk/>
            <pc:sldMk cId="2994384160" sldId="445"/>
            <ac:picMk id="7" creationId="{DFE6FDF5-BAF7-4714-876E-55090C9A0DCA}"/>
          </ac:picMkLst>
        </pc:picChg>
        <pc:picChg chg="add mod">
          <ac:chgData name="Szabolcs" userId="845ec033-4130-4d81-a770-56d2e59000ab" providerId="ADAL" clId="{B67B0D57-628B-43E0-8F61-23B58E5E14E2}" dt="2021-04-20T11:04:11.979" v="564" actId="1076"/>
          <ac:picMkLst>
            <pc:docMk/>
            <pc:sldMk cId="2994384160" sldId="445"/>
            <ac:picMk id="8" creationId="{F703E621-DD2B-4121-9E04-3A552E8EB147}"/>
          </ac:picMkLst>
        </pc:picChg>
      </pc:sldChg>
      <pc:sldChg chg="addSp modSp add mod">
        <pc:chgData name="Szabolcs" userId="845ec033-4130-4d81-a770-56d2e59000ab" providerId="ADAL" clId="{B67B0D57-628B-43E0-8F61-23B58E5E14E2}" dt="2021-04-20T12:47:01.017" v="985" actId="947"/>
        <pc:sldMkLst>
          <pc:docMk/>
          <pc:sldMk cId="3360218852" sldId="446"/>
        </pc:sldMkLst>
        <pc:spChg chg="add mod">
          <ac:chgData name="Szabolcs" userId="845ec033-4130-4d81-a770-56d2e59000ab" providerId="ADAL" clId="{B67B0D57-628B-43E0-8F61-23B58E5E14E2}" dt="2021-04-20T12:46:51.774" v="983" actId="207"/>
          <ac:spMkLst>
            <pc:docMk/>
            <pc:sldMk cId="3360218852" sldId="446"/>
            <ac:spMk id="2" creationId="{92A6B074-6BF0-4CDA-B252-D2E8F5C8BC1B}"/>
          </ac:spMkLst>
        </pc:spChg>
        <pc:spChg chg="mod">
          <ac:chgData name="Szabolcs" userId="845ec033-4130-4d81-a770-56d2e59000ab" providerId="ADAL" clId="{B67B0D57-628B-43E0-8F61-23B58E5E14E2}" dt="2021-04-20T12:46:51.774" v="983" actId="207"/>
          <ac:spMkLst>
            <pc:docMk/>
            <pc:sldMk cId="3360218852" sldId="446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60218852" sldId="446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360218852" sldId="446"/>
            <ac:spMk id="5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2:47:01.017" v="985" actId="947"/>
          <ac:spMkLst>
            <pc:docMk/>
            <pc:sldMk cId="3360218852" sldId="446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6:27.530" v="625" actId="1076"/>
          <ac:picMkLst>
            <pc:docMk/>
            <pc:sldMk cId="3360218852" sldId="446"/>
            <ac:picMk id="7" creationId="{06A3F9D4-8567-4779-95B6-22AC4A21C36E}"/>
          </ac:picMkLst>
        </pc:picChg>
        <pc:picChg chg="add mod">
          <ac:chgData name="Szabolcs" userId="845ec033-4130-4d81-a770-56d2e59000ab" providerId="ADAL" clId="{B67B0D57-628B-43E0-8F61-23B58E5E14E2}" dt="2021-04-20T11:06:30.139" v="626" actId="1076"/>
          <ac:picMkLst>
            <pc:docMk/>
            <pc:sldMk cId="3360218852" sldId="446"/>
            <ac:picMk id="8" creationId="{72C7D887-9A4A-4A35-80CA-7003CAC1F082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327153560" sldId="447"/>
        </pc:sldMkLst>
        <pc:spChg chg="del">
          <ac:chgData name="Szabolcs" userId="845ec033-4130-4d81-a770-56d2e59000ab" providerId="ADAL" clId="{B67B0D57-628B-43E0-8F61-23B58E5E14E2}" dt="2021-04-20T11:07:01.607" v="633" actId="478"/>
          <ac:spMkLst>
            <pc:docMk/>
            <pc:sldMk cId="327153560" sldId="447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27153560" sldId="447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27153560" sldId="447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1:07:06.987" v="635" actId="1076"/>
          <ac:spMkLst>
            <pc:docMk/>
            <pc:sldMk cId="327153560" sldId="447"/>
            <ac:spMk id="7" creationId="{01EFC1E5-CC01-41FD-AF53-106DBA37542E}"/>
          </ac:spMkLst>
        </pc:spChg>
        <pc:spChg chg="mod">
          <ac:chgData name="Szabolcs" userId="845ec033-4130-4d81-a770-56d2e59000ab" providerId="ADAL" clId="{B67B0D57-628B-43E0-8F61-23B58E5E14E2}" dt="2021-04-20T12:47:17.260" v="990" actId="1076"/>
          <ac:spMkLst>
            <pc:docMk/>
            <pc:sldMk cId="327153560" sldId="447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7:02.262" v="634"/>
          <ac:picMkLst>
            <pc:docMk/>
            <pc:sldMk cId="327153560" sldId="447"/>
            <ac:picMk id="6" creationId="{6E267EB7-635C-4080-A5D3-D4CC2A117E63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2805715771" sldId="448"/>
        </pc:sldMkLst>
        <pc:spChg chg="del">
          <ac:chgData name="Szabolcs" userId="845ec033-4130-4d81-a770-56d2e59000ab" providerId="ADAL" clId="{B67B0D57-628B-43E0-8F61-23B58E5E14E2}" dt="2021-04-20T11:07:26.394" v="641" actId="478"/>
          <ac:spMkLst>
            <pc:docMk/>
            <pc:sldMk cId="2805715771" sldId="448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805715771" sldId="448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805715771" sldId="448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7:23.094" v="640" actId="478"/>
          <ac:spMkLst>
            <pc:docMk/>
            <pc:sldMk cId="2805715771" sldId="448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7:19.686" v="639"/>
          <ac:picMkLst>
            <pc:docMk/>
            <pc:sldMk cId="2805715771" sldId="448"/>
            <ac:picMk id="6" creationId="{91B4A53C-4ED6-4633-BDDA-E1EC287ABC53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185636042" sldId="449"/>
        </pc:sldMkLst>
        <pc:spChg chg="del">
          <ac:chgData name="Szabolcs" userId="845ec033-4130-4d81-a770-56d2e59000ab" providerId="ADAL" clId="{B67B0D57-628B-43E0-8F61-23B58E5E14E2}" dt="2021-04-20T11:07:39.646" v="645" actId="478"/>
          <ac:spMkLst>
            <pc:docMk/>
            <pc:sldMk cId="185636042" sldId="449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85636042" sldId="449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85636042" sldId="449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7:37.996" v="644" actId="478"/>
          <ac:spMkLst>
            <pc:docMk/>
            <pc:sldMk cId="185636042" sldId="449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7:40.607" v="646"/>
          <ac:picMkLst>
            <pc:docMk/>
            <pc:sldMk cId="185636042" sldId="449"/>
            <ac:picMk id="6" creationId="{0B123CB4-CEBF-43C1-A027-DD4703617DB6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3439449337" sldId="450"/>
        </pc:sldMkLst>
        <pc:spChg chg="del">
          <ac:chgData name="Szabolcs" userId="845ec033-4130-4d81-a770-56d2e59000ab" providerId="ADAL" clId="{B67B0D57-628B-43E0-8F61-23B58E5E14E2}" dt="2021-04-20T11:07:59.091" v="650" actId="478"/>
          <ac:spMkLst>
            <pc:docMk/>
            <pc:sldMk cId="3439449337" sldId="450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39449337" sldId="450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39449337" sldId="450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8:00.722" v="651" actId="478"/>
          <ac:spMkLst>
            <pc:docMk/>
            <pc:sldMk cId="3439449337" sldId="450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8:02.236" v="652"/>
          <ac:picMkLst>
            <pc:docMk/>
            <pc:sldMk cId="3439449337" sldId="450"/>
            <ac:picMk id="6" creationId="{D27B1AE9-A307-4C89-AC74-2081DEB678B1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676894304" sldId="451"/>
        </pc:sldMkLst>
        <pc:spChg chg="del">
          <ac:chgData name="Szabolcs" userId="845ec033-4130-4d81-a770-56d2e59000ab" providerId="ADAL" clId="{B67B0D57-628B-43E0-8F61-23B58E5E14E2}" dt="2021-04-20T11:08:18.436" v="655" actId="478"/>
          <ac:spMkLst>
            <pc:docMk/>
            <pc:sldMk cId="676894304" sldId="451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76894304" sldId="451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676894304" sldId="451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8:19.301" v="656" actId="478"/>
          <ac:spMkLst>
            <pc:docMk/>
            <pc:sldMk cId="676894304" sldId="451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8:21.905" v="657"/>
          <ac:picMkLst>
            <pc:docMk/>
            <pc:sldMk cId="676894304" sldId="451"/>
            <ac:picMk id="6" creationId="{95BDDE06-7E1F-40CA-9850-30679BE4663E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1258945844" sldId="452"/>
        </pc:sldMkLst>
        <pc:spChg chg="del">
          <ac:chgData name="Szabolcs" userId="845ec033-4130-4d81-a770-56d2e59000ab" providerId="ADAL" clId="{B67B0D57-628B-43E0-8F61-23B58E5E14E2}" dt="2021-04-20T11:09:03.626" v="661" actId="478"/>
          <ac:spMkLst>
            <pc:docMk/>
            <pc:sldMk cId="1258945844" sldId="452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58945844" sldId="452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258945844" sldId="452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9:02.375" v="660" actId="478"/>
          <ac:spMkLst>
            <pc:docMk/>
            <pc:sldMk cId="1258945844" sldId="452"/>
            <ac:spMk id="9" creationId="{242BCB42-3186-4F98-8B42-23EF5C08B505}"/>
          </ac:spMkLst>
        </pc:spChg>
        <pc:spChg chg="add mod">
          <ac:chgData name="Szabolcs" userId="845ec033-4130-4d81-a770-56d2e59000ab" providerId="ADAL" clId="{B67B0D57-628B-43E0-8F61-23B58E5E14E2}" dt="2021-04-20T11:09:15.283" v="664" actId="207"/>
          <ac:spMkLst>
            <pc:docMk/>
            <pc:sldMk cId="1258945844" sldId="452"/>
            <ac:spMk id="10" creationId="{797E1C49-F4A1-4F56-A457-192A487F8A17}"/>
          </ac:spMkLst>
        </pc:spChg>
        <pc:spChg chg="add mod">
          <ac:chgData name="Szabolcs" userId="845ec033-4130-4d81-a770-56d2e59000ab" providerId="ADAL" clId="{B67B0D57-628B-43E0-8F61-23B58E5E14E2}" dt="2021-04-20T11:09:15.283" v="664" actId="207"/>
          <ac:spMkLst>
            <pc:docMk/>
            <pc:sldMk cId="1258945844" sldId="452"/>
            <ac:spMk id="11" creationId="{36584053-2B86-435C-B8D2-E37C56B2BECB}"/>
          </ac:spMkLst>
        </pc:spChg>
        <pc:spChg chg="add mod">
          <ac:chgData name="Szabolcs" userId="845ec033-4130-4d81-a770-56d2e59000ab" providerId="ADAL" clId="{B67B0D57-628B-43E0-8F61-23B58E5E14E2}" dt="2021-04-20T11:09:15.283" v="664" actId="207"/>
          <ac:spMkLst>
            <pc:docMk/>
            <pc:sldMk cId="1258945844" sldId="452"/>
            <ac:spMk id="12" creationId="{6B0B3687-0FAC-4B10-ADA1-2092301EB4BA}"/>
          </ac:spMkLst>
        </pc:spChg>
        <pc:picChg chg="add mod">
          <ac:chgData name="Szabolcs" userId="845ec033-4130-4d81-a770-56d2e59000ab" providerId="ADAL" clId="{B67B0D57-628B-43E0-8F61-23B58E5E14E2}" dt="2021-04-20T11:09:04.616" v="662"/>
          <ac:picMkLst>
            <pc:docMk/>
            <pc:sldMk cId="1258945844" sldId="452"/>
            <ac:picMk id="6" creationId="{42C92A61-7EF2-46F0-B753-F99EEC3806FA}"/>
          </ac:picMkLst>
        </pc:picChg>
        <pc:picChg chg="add mod">
          <ac:chgData name="Szabolcs" userId="845ec033-4130-4d81-a770-56d2e59000ab" providerId="ADAL" clId="{B67B0D57-628B-43E0-8F61-23B58E5E14E2}" dt="2021-04-20T11:09:04.616" v="662"/>
          <ac:picMkLst>
            <pc:docMk/>
            <pc:sldMk cId="1258945844" sldId="452"/>
            <ac:picMk id="7" creationId="{C34602C1-412F-453A-B3E1-039345CF7CFA}"/>
          </ac:picMkLst>
        </pc:picChg>
        <pc:picChg chg="add mod">
          <ac:chgData name="Szabolcs" userId="845ec033-4130-4d81-a770-56d2e59000ab" providerId="ADAL" clId="{B67B0D57-628B-43E0-8F61-23B58E5E14E2}" dt="2021-04-20T11:09:04.616" v="662"/>
          <ac:picMkLst>
            <pc:docMk/>
            <pc:sldMk cId="1258945844" sldId="452"/>
            <ac:picMk id="8" creationId="{6E0AAF55-1FBA-431E-8280-EF53FB732C18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3623188677" sldId="453"/>
        </pc:sldMkLst>
        <pc:spChg chg="del">
          <ac:chgData name="Szabolcs" userId="845ec033-4130-4d81-a770-56d2e59000ab" providerId="ADAL" clId="{B67B0D57-628B-43E0-8F61-23B58E5E14E2}" dt="2021-04-20T11:09:27.076" v="668" actId="478"/>
          <ac:spMkLst>
            <pc:docMk/>
            <pc:sldMk cId="3623188677" sldId="453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623188677" sldId="453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623188677" sldId="453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9:28.650" v="669" actId="478"/>
          <ac:spMkLst>
            <pc:docMk/>
            <pc:sldMk cId="3623188677" sldId="453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9:24.992" v="667"/>
          <ac:picMkLst>
            <pc:docMk/>
            <pc:sldMk cId="3623188677" sldId="453"/>
            <ac:picMk id="6" creationId="{A883CA18-36AD-40A4-973A-72F9094AB75D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845195615" sldId="454"/>
        </pc:sldMkLst>
        <pc:spChg chg="del">
          <ac:chgData name="Szabolcs" userId="845ec033-4130-4d81-a770-56d2e59000ab" providerId="ADAL" clId="{B67B0D57-628B-43E0-8F61-23B58E5E14E2}" dt="2021-04-20T11:09:50.071" v="673" actId="478"/>
          <ac:spMkLst>
            <pc:docMk/>
            <pc:sldMk cId="845195615" sldId="454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845195615" sldId="454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845195615" sldId="454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09:48.835" v="672" actId="478"/>
          <ac:spMkLst>
            <pc:docMk/>
            <pc:sldMk cId="845195615" sldId="454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09:51.027" v="674"/>
          <ac:picMkLst>
            <pc:docMk/>
            <pc:sldMk cId="845195615" sldId="454"/>
            <ac:picMk id="6" creationId="{5A2E8447-2845-4423-843A-A1F0F136C4B2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3024561556" sldId="455"/>
        </pc:sldMkLst>
        <pc:spChg chg="del">
          <ac:chgData name="Szabolcs" userId="845ec033-4130-4d81-a770-56d2e59000ab" providerId="ADAL" clId="{B67B0D57-628B-43E0-8F61-23B58E5E14E2}" dt="2021-04-20T11:10:21.615" v="682" actId="478"/>
          <ac:spMkLst>
            <pc:docMk/>
            <pc:sldMk cId="3024561556" sldId="455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024561556" sldId="455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024561556" sldId="455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0:20.229" v="681" actId="478"/>
          <ac:spMkLst>
            <pc:docMk/>
            <pc:sldMk cId="3024561556" sldId="455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8:54:32.253" v="1658" actId="1076"/>
          <ac:picMkLst>
            <pc:docMk/>
            <pc:sldMk cId="3024561556" sldId="455"/>
            <ac:picMk id="6" creationId="{C275F682-AE68-435A-8D2F-9352FB17AA0A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9:14:13.600" v="1676" actId="47"/>
        <pc:sldMkLst>
          <pc:docMk/>
          <pc:sldMk cId="1803359153" sldId="456"/>
        </pc:sldMkLst>
        <pc:spChg chg="del">
          <ac:chgData name="Szabolcs" userId="845ec033-4130-4d81-a770-56d2e59000ab" providerId="ADAL" clId="{B67B0D57-628B-43E0-8F61-23B58E5E14E2}" dt="2021-04-20T11:10:07.963" v="678" actId="478"/>
          <ac:spMkLst>
            <pc:docMk/>
            <pc:sldMk cId="1803359153" sldId="456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803359153" sldId="456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1803359153" sldId="456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0:07.061" v="677" actId="478"/>
          <ac:spMkLst>
            <pc:docMk/>
            <pc:sldMk cId="1803359153" sldId="456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0:01.150" v="676"/>
          <ac:picMkLst>
            <pc:docMk/>
            <pc:sldMk cId="1803359153" sldId="456"/>
            <ac:picMk id="6" creationId="{C65D5704-88B3-4F1F-8B57-C97987FAE0E8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1:10:59.156" v="692" actId="47"/>
        <pc:sldMkLst>
          <pc:docMk/>
          <pc:sldMk cId="1424061686" sldId="457"/>
        </pc:sldMkLst>
        <pc:spChg chg="del">
          <ac:chgData name="Szabolcs" userId="845ec033-4130-4d81-a770-56d2e59000ab" providerId="ADAL" clId="{B67B0D57-628B-43E0-8F61-23B58E5E14E2}" dt="2021-04-20T11:10:51.792" v="689" actId="478"/>
          <ac:spMkLst>
            <pc:docMk/>
            <pc:sldMk cId="1424061686" sldId="457"/>
            <ac:spMk id="3" creationId="{25950F7A-D92A-4B27-AA2C-FC5E06CE0B54}"/>
          </ac:spMkLst>
        </pc:spChg>
        <pc:spChg chg="del">
          <ac:chgData name="Szabolcs" userId="845ec033-4130-4d81-a770-56d2e59000ab" providerId="ADAL" clId="{B67B0D57-628B-43E0-8F61-23B58E5E14E2}" dt="2021-04-20T11:10:50.340" v="688" actId="478"/>
          <ac:spMkLst>
            <pc:docMk/>
            <pc:sldMk cId="1424061686" sldId="457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0:52.590" v="690"/>
          <ac:picMkLst>
            <pc:docMk/>
            <pc:sldMk cId="1424061686" sldId="457"/>
            <ac:picMk id="6" creationId="{AAC05A25-4A70-41FD-AC4D-E54349C7E8FF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8:36:27.189" v="1654" actId="47"/>
        <pc:sldMkLst>
          <pc:docMk/>
          <pc:sldMk cId="3443384925" sldId="458"/>
        </pc:sldMkLst>
        <pc:spChg chg="del">
          <ac:chgData name="Szabolcs" userId="845ec033-4130-4d81-a770-56d2e59000ab" providerId="ADAL" clId="{B67B0D57-628B-43E0-8F61-23B58E5E14E2}" dt="2021-04-20T11:12:32.840" v="710" actId="478"/>
          <ac:spMkLst>
            <pc:docMk/>
            <pc:sldMk cId="3443384925" sldId="458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43384925" sldId="458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43384925" sldId="458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2:31.985" v="709" actId="478"/>
          <ac:spMkLst>
            <pc:docMk/>
            <pc:sldMk cId="3443384925" sldId="458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2:37.630" v="713" actId="1076"/>
          <ac:picMkLst>
            <pc:docMk/>
            <pc:sldMk cId="3443384925" sldId="458"/>
            <ac:picMk id="6" creationId="{A86D92C1-4964-4B8C-99A5-62CF9620D119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8:36:27.189" v="1654" actId="47"/>
        <pc:sldMkLst>
          <pc:docMk/>
          <pc:sldMk cId="3462699511" sldId="459"/>
        </pc:sldMkLst>
        <pc:spChg chg="del">
          <ac:chgData name="Szabolcs" userId="845ec033-4130-4d81-a770-56d2e59000ab" providerId="ADAL" clId="{B67B0D57-628B-43E0-8F61-23B58E5E14E2}" dt="2021-04-20T11:12:10.895" v="703" actId="478"/>
          <ac:spMkLst>
            <pc:docMk/>
            <pc:sldMk cId="3462699511" sldId="459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62699511" sldId="459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462699511" sldId="459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2:11.881" v="704" actId="478"/>
          <ac:spMkLst>
            <pc:docMk/>
            <pc:sldMk cId="3462699511" sldId="459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2:18" v="707" actId="1076"/>
          <ac:picMkLst>
            <pc:docMk/>
            <pc:sldMk cId="3462699511" sldId="459"/>
            <ac:picMk id="6" creationId="{BCC04769-7BA4-4BEE-B563-60B1EF9B2B53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8:36:27.189" v="1654" actId="47"/>
        <pc:sldMkLst>
          <pc:docMk/>
          <pc:sldMk cId="3253929354" sldId="460"/>
        </pc:sldMkLst>
        <pc:spChg chg="del">
          <ac:chgData name="Szabolcs" userId="845ec033-4130-4d81-a770-56d2e59000ab" providerId="ADAL" clId="{B67B0D57-628B-43E0-8F61-23B58E5E14E2}" dt="2021-04-20T11:11:41.467" v="693" actId="478"/>
          <ac:spMkLst>
            <pc:docMk/>
            <pc:sldMk cId="3253929354" sldId="460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253929354" sldId="460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3253929354" sldId="460"/>
            <ac:spMk id="5" creationId="{00000000-0000-0000-0000-000000000000}"/>
          </ac:spMkLst>
        </pc:spChg>
        <pc:spChg chg="add mod">
          <ac:chgData name="Szabolcs" userId="845ec033-4130-4d81-a770-56d2e59000ab" providerId="ADAL" clId="{B67B0D57-628B-43E0-8F61-23B58E5E14E2}" dt="2021-04-20T12:47:37.344" v="993" actId="14100"/>
          <ac:spMkLst>
            <pc:docMk/>
            <pc:sldMk cId="3253929354" sldId="460"/>
            <ac:spMk id="7" creationId="{6E30FF15-F677-490B-BD3A-4A43DB25CDFE}"/>
          </ac:spMkLst>
        </pc:spChg>
        <pc:spChg chg="del">
          <ac:chgData name="Szabolcs" userId="845ec033-4130-4d81-a770-56d2e59000ab" providerId="ADAL" clId="{B67B0D57-628B-43E0-8F61-23B58E5E14E2}" dt="2021-04-20T11:11:43.180" v="694" actId="478"/>
          <ac:spMkLst>
            <pc:docMk/>
            <pc:sldMk cId="3253929354" sldId="460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1:46.351" v="695"/>
          <ac:picMkLst>
            <pc:docMk/>
            <pc:sldMk cId="3253929354" sldId="460"/>
            <ac:picMk id="6" creationId="{701C80AD-29D7-4B22-94E1-26AD120866ED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8:36:27.189" v="1654" actId="47"/>
        <pc:sldMkLst>
          <pc:docMk/>
          <pc:sldMk cId="2639149666" sldId="461"/>
        </pc:sldMkLst>
        <pc:spChg chg="del">
          <ac:chgData name="Szabolcs" userId="845ec033-4130-4d81-a770-56d2e59000ab" providerId="ADAL" clId="{B67B0D57-628B-43E0-8F61-23B58E5E14E2}" dt="2021-04-20T11:12:56.759" v="718" actId="478"/>
          <ac:spMkLst>
            <pc:docMk/>
            <pc:sldMk cId="2639149666" sldId="461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639149666" sldId="461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639149666" sldId="461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2:55.845" v="717" actId="478"/>
          <ac:spMkLst>
            <pc:docMk/>
            <pc:sldMk cId="2639149666" sldId="461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3:01.972" v="720" actId="1076"/>
          <ac:picMkLst>
            <pc:docMk/>
            <pc:sldMk cId="2639149666" sldId="461"/>
            <ac:picMk id="6" creationId="{E1428F3E-ABA5-4471-9C88-A1AAEEB9008B}"/>
          </ac:picMkLst>
        </pc:picChg>
      </pc:sldChg>
      <pc:sldChg chg="addSp delSp modSp add del mod">
        <pc:chgData name="Szabolcs" userId="845ec033-4130-4d81-a770-56d2e59000ab" providerId="ADAL" clId="{B67B0D57-628B-43E0-8F61-23B58E5E14E2}" dt="2021-04-20T18:36:27.189" v="1654" actId="47"/>
        <pc:sldMkLst>
          <pc:docMk/>
          <pc:sldMk cId="2020576642" sldId="462"/>
        </pc:sldMkLst>
        <pc:spChg chg="del">
          <ac:chgData name="Szabolcs" userId="845ec033-4130-4d81-a770-56d2e59000ab" providerId="ADAL" clId="{B67B0D57-628B-43E0-8F61-23B58E5E14E2}" dt="2021-04-20T11:13:13.840" v="722" actId="478"/>
          <ac:spMkLst>
            <pc:docMk/>
            <pc:sldMk cId="2020576642" sldId="462"/>
            <ac:spMk id="3" creationId="{25950F7A-D92A-4B27-AA2C-FC5E06CE0B54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020576642" sldId="462"/>
            <ac:spMk id="4" creationId="{00000000-0000-0000-0000-000000000000}"/>
          </ac:spMkLst>
        </pc:spChg>
        <pc:spChg chg="mod">
          <ac:chgData name="Szabolcs" userId="845ec033-4130-4d81-a770-56d2e59000ab" providerId="ADAL" clId="{B67B0D57-628B-43E0-8F61-23B58E5E14E2}" dt="2021-04-20T11:19:55.212" v="869"/>
          <ac:spMkLst>
            <pc:docMk/>
            <pc:sldMk cId="2020576642" sldId="462"/>
            <ac:spMk id="5" creationId="{00000000-0000-0000-0000-000000000000}"/>
          </ac:spMkLst>
        </pc:spChg>
        <pc:spChg chg="del">
          <ac:chgData name="Szabolcs" userId="845ec033-4130-4d81-a770-56d2e59000ab" providerId="ADAL" clId="{B67B0D57-628B-43E0-8F61-23B58E5E14E2}" dt="2021-04-20T11:13:13.002" v="721" actId="478"/>
          <ac:spMkLst>
            <pc:docMk/>
            <pc:sldMk cId="2020576642" sldId="462"/>
            <ac:spMk id="9" creationId="{242BCB42-3186-4F98-8B42-23EF5C08B505}"/>
          </ac:spMkLst>
        </pc:spChg>
        <pc:picChg chg="add mod">
          <ac:chgData name="Szabolcs" userId="845ec033-4130-4d81-a770-56d2e59000ab" providerId="ADAL" clId="{B67B0D57-628B-43E0-8F61-23B58E5E14E2}" dt="2021-04-20T11:13:14.938" v="723"/>
          <ac:picMkLst>
            <pc:docMk/>
            <pc:sldMk cId="2020576642" sldId="462"/>
            <ac:picMk id="6" creationId="{968C363B-DB12-48D0-A182-68BA2A40CF81}"/>
          </ac:picMkLst>
        </pc:picChg>
      </pc:sldChg>
      <pc:sldChg chg="addSp delSp modSp add del mod chgLayout">
        <pc:chgData name="Szabolcs" userId="845ec033-4130-4d81-a770-56d2e59000ab" providerId="ADAL" clId="{B67B0D57-628B-43E0-8F61-23B58E5E14E2}" dt="2021-04-20T18:19:26.407" v="1388" actId="47"/>
        <pc:sldMkLst>
          <pc:docMk/>
          <pc:sldMk cId="3584581697" sldId="463"/>
        </pc:sldMkLst>
        <pc:spChg chg="del">
          <ac:chgData name="Szabolcs" userId="845ec033-4130-4d81-a770-56d2e59000ab" providerId="ADAL" clId="{B67B0D57-628B-43E0-8F61-23B58E5E14E2}" dt="2021-04-20T11:17:23.822" v="785" actId="478"/>
          <ac:spMkLst>
            <pc:docMk/>
            <pc:sldMk cId="3584581697" sldId="463"/>
            <ac:spMk id="2" creationId="{92A6B074-6BF0-4CDA-B252-D2E8F5C8BC1B}"/>
          </ac:spMkLst>
        </pc:spChg>
        <pc:spChg chg="del">
          <ac:chgData name="Szabolcs" userId="845ec033-4130-4d81-a770-56d2e59000ab" providerId="ADAL" clId="{B67B0D57-628B-43E0-8F61-23B58E5E14E2}" dt="2021-04-20T11:17:23.822" v="785" actId="478"/>
          <ac:spMkLst>
            <pc:docMk/>
            <pc:sldMk cId="3584581697" sldId="463"/>
            <ac:spMk id="3" creationId="{25950F7A-D92A-4B27-AA2C-FC5E06CE0B54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584581697" sldId="463"/>
            <ac:spMk id="4" creationId="{00000000-0000-0000-0000-000000000000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584581697" sldId="463"/>
            <ac:spMk id="5" creationId="{00000000-0000-0000-0000-000000000000}"/>
          </ac:spMkLst>
        </pc:spChg>
        <pc:spChg chg="add del mod">
          <ac:chgData name="Szabolcs" userId="845ec033-4130-4d81-a770-56d2e59000ab" providerId="ADAL" clId="{B67B0D57-628B-43E0-8F61-23B58E5E14E2}" dt="2021-04-20T12:40:08.748" v="895" actId="700"/>
          <ac:spMkLst>
            <pc:docMk/>
            <pc:sldMk cId="3584581697" sldId="463"/>
            <ac:spMk id="6" creationId="{2035C256-D3D6-4E41-8BA3-2ECA734F1B41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584581697" sldId="463"/>
            <ac:spMk id="9" creationId="{242BCB42-3186-4F98-8B42-23EF5C08B505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584581697" sldId="463"/>
            <ac:spMk id="10" creationId="{5ABA48E4-C60C-42CC-AB7D-3B3F0251A57C}"/>
          </ac:spMkLst>
        </pc:spChg>
        <pc:picChg chg="del">
          <ac:chgData name="Szabolcs" userId="845ec033-4130-4d81-a770-56d2e59000ab" providerId="ADAL" clId="{B67B0D57-628B-43E0-8F61-23B58E5E14E2}" dt="2021-04-20T11:17:23.822" v="785" actId="478"/>
          <ac:picMkLst>
            <pc:docMk/>
            <pc:sldMk cId="3584581697" sldId="463"/>
            <ac:picMk id="7" creationId="{06A3F9D4-8567-4779-95B6-22AC4A21C36E}"/>
          </ac:picMkLst>
        </pc:picChg>
        <pc:picChg chg="del">
          <ac:chgData name="Szabolcs" userId="845ec033-4130-4d81-a770-56d2e59000ab" providerId="ADAL" clId="{B67B0D57-628B-43E0-8F61-23B58E5E14E2}" dt="2021-04-20T11:17:23.822" v="785" actId="478"/>
          <ac:picMkLst>
            <pc:docMk/>
            <pc:sldMk cId="3584581697" sldId="463"/>
            <ac:picMk id="8" creationId="{72C7D887-9A4A-4A35-80CA-7003CAC1F082}"/>
          </ac:picMkLst>
        </pc:picChg>
      </pc:sldChg>
      <pc:sldChg chg="add del">
        <pc:chgData name="Szabolcs" userId="845ec033-4130-4d81-a770-56d2e59000ab" providerId="ADAL" clId="{B67B0D57-628B-43E0-8F61-23B58E5E14E2}" dt="2021-04-20T11:17:07.520" v="761" actId="2696"/>
        <pc:sldMkLst>
          <pc:docMk/>
          <pc:sldMk cId="4032971012" sldId="463"/>
        </pc:sldMkLst>
      </pc:sldChg>
      <pc:sldChg chg="addSp delSp modSp add del mod chgLayout">
        <pc:chgData name="Szabolcs" userId="845ec033-4130-4d81-a770-56d2e59000ab" providerId="ADAL" clId="{B67B0D57-628B-43E0-8F61-23B58E5E14E2}" dt="2021-04-20T18:19:26.407" v="1388" actId="47"/>
        <pc:sldMkLst>
          <pc:docMk/>
          <pc:sldMk cId="3788316765" sldId="46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788316765" sldId="464"/>
            <ac:spMk id="2" creationId="{D259EC23-02F6-4066-B9EB-CAC263E17E06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788316765" sldId="464"/>
            <ac:spMk id="4" creationId="{00000000-0000-0000-0000-000000000000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788316765" sldId="464"/>
            <ac:spMk id="5" creationId="{00000000-0000-0000-0000-000000000000}"/>
          </ac:spMkLst>
        </pc:spChg>
        <pc:spChg chg="add del mod">
          <ac:chgData name="Szabolcs" userId="845ec033-4130-4d81-a770-56d2e59000ab" providerId="ADAL" clId="{B67B0D57-628B-43E0-8F61-23B58E5E14E2}" dt="2021-04-20T12:40:08.748" v="895" actId="700"/>
          <ac:spMkLst>
            <pc:docMk/>
            <pc:sldMk cId="3788316765" sldId="464"/>
            <ac:spMk id="6" creationId="{2035C256-D3D6-4E41-8BA3-2ECA734F1B41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3788316765" sldId="464"/>
            <ac:spMk id="9" creationId="{242BCB42-3186-4F98-8B42-23EF5C08B505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48:51.242" v="1008" actId="47"/>
        <pc:sldMkLst>
          <pc:docMk/>
          <pc:sldMk cId="0" sldId="465"/>
        </pc:sldMkLst>
        <pc:spChg chg="add del mod ord">
          <ac:chgData name="Szabolcs" userId="845ec033-4130-4d81-a770-56d2e59000ab" providerId="ADAL" clId="{B67B0D57-628B-43E0-8F61-23B58E5E14E2}" dt="2021-04-20T12:40:09.367" v="896" actId="700"/>
          <ac:spMkLst>
            <pc:docMk/>
            <pc:sldMk cId="0" sldId="465"/>
            <ac:spMk id="2" creationId="{ECC3BB6E-4E72-4048-AB07-4878DF6C9DAA}"/>
          </ac:spMkLst>
        </pc:spChg>
        <pc:spChg chg="add del mod ord">
          <ac:chgData name="Szabolcs" userId="845ec033-4130-4d81-a770-56d2e59000ab" providerId="ADAL" clId="{B67B0D57-628B-43E0-8F61-23B58E5E14E2}" dt="2021-04-20T12:40:09.367" v="896" actId="700"/>
          <ac:spMkLst>
            <pc:docMk/>
            <pc:sldMk cId="0" sldId="465"/>
            <ac:spMk id="3" creationId="{1859B2EC-DE6C-4CBD-8F76-E9CEB8182A66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6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6"/>
            <ac:spMk id="2" creationId="{5FDC5E97-BFB5-4FE0-B017-B92C97FD8C18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6"/>
            <ac:spMk id="3" creationId="{B12A2AA1-B5D6-4483-AC69-B868B57C5646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6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7"/>
            <ac:spMk id="2" creationId="{AFD58401-FEE4-4717-8C70-780E48851792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7"/>
            <ac:spMk id="3" creationId="{AECCDC89-A9F0-4592-9ECD-AE43BD4422F1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6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8"/>
            <ac:spMk id="2" creationId="{53C4E34B-71C5-4926-AB49-A694339D5E22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8"/>
            <ac:spMk id="3" creationId="{DE9F3949-DC4F-440E-9DC1-EA856CA914AA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69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9"/>
            <ac:spMk id="2" creationId="{81611650-ADDE-4280-A064-7A7E365A286F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69"/>
            <ac:spMk id="3" creationId="{6927B822-42A1-429A-86EA-A109421C20B3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0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0"/>
            <ac:spMk id="2" creationId="{978B5C27-4016-4DCE-AB0B-29923039A486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0"/>
            <ac:spMk id="3" creationId="{840A378F-954A-4F24-9D3F-692F8C5F4A38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1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1"/>
            <ac:spMk id="2" creationId="{8A37E81E-99B7-4795-A687-E1A3BEC0723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1"/>
            <ac:spMk id="3" creationId="{721EEB6E-0749-4BF3-B916-254F57DB45A6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2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2"/>
            <ac:spMk id="2" creationId="{BFB3EAFD-7F31-4CFE-9260-DD780E56ED64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2"/>
            <ac:spMk id="3" creationId="{4DC1D0CC-20C0-4943-9837-D9476C633534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3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3"/>
            <ac:spMk id="2" creationId="{5BD79FCF-3BC7-4A2C-921E-FCF3AAC69D0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3"/>
            <ac:spMk id="3" creationId="{19CE02E4-745A-4B35-A3F1-E7EDA028EE51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4"/>
            <ac:spMk id="2" creationId="{8005A86C-42D6-45FC-866F-328CF7C77F75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4"/>
            <ac:spMk id="3" creationId="{24255904-5665-4B10-86C9-198BB68C8E92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5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5"/>
            <ac:spMk id="2" creationId="{74636BFB-AA8F-43F7-8889-728F5CC7E980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5"/>
            <ac:spMk id="3" creationId="{F92B7E3D-3F30-4467-B79A-3EC47056922A}"/>
          </ac:spMkLst>
        </pc:spChg>
      </pc:sldChg>
      <pc:sldChg chg="addSp delSp modSp del mod modClrScheme chgLayout modNotes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7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6"/>
            <ac:spMk id="2" creationId="{2A34C9C8-36E2-4431-84B8-3CEBF8C834E0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6"/>
            <ac:spMk id="3" creationId="{9F2FFC5F-BDAD-4ED3-AB15-CDFFC6863606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6:19.886" v="1170" actId="47"/>
        <pc:sldMkLst>
          <pc:docMk/>
          <pc:sldMk cId="0" sldId="47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7"/>
            <ac:spMk id="2" creationId="{105807C3-0D80-49E5-87DA-71891F8A077C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7"/>
            <ac:spMk id="3" creationId="{B47320E6-B971-462F-92CC-E25CB974A30D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49:32.649" v="1015" actId="47"/>
        <pc:sldMkLst>
          <pc:docMk/>
          <pc:sldMk cId="0" sldId="47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8"/>
            <ac:spMk id="2" creationId="{02658400-2213-4BCA-8DEA-334FF9C894C8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8"/>
            <ac:spMk id="3" creationId="{E26CB54E-2CDA-472C-88E8-D0F538E389C9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0:11.502" v="1024" actId="47"/>
        <pc:sldMkLst>
          <pc:docMk/>
          <pc:sldMk cId="0" sldId="479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9"/>
            <ac:spMk id="2" creationId="{046A6A3B-CC2B-4C0D-A257-54F7769E49BE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79"/>
            <ac:spMk id="3" creationId="{945686B8-47A7-42A6-8A8A-647CCBEAD391}"/>
          </ac:spMkLst>
        </pc:spChg>
      </pc:sldChg>
      <pc:sldChg chg="addSp delSp modSp mod ord chgLayout">
        <pc:chgData name="Szabolcs" userId="845ec033-4130-4d81-a770-56d2e59000ab" providerId="ADAL" clId="{B67B0D57-628B-43E0-8F61-23B58E5E14E2}" dt="2021-04-20T12:50:20.060" v="1028"/>
        <pc:sldMkLst>
          <pc:docMk/>
          <pc:sldMk cId="0" sldId="480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0"/>
            <ac:spMk id="2" creationId="{0A2FEBEF-E197-4124-A325-42C4B6B788CE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0"/>
            <ac:spMk id="3" creationId="{9CD80C4A-B124-431E-A031-ACC6A34643A0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1:08.949" v="1038" actId="47"/>
        <pc:sldMkLst>
          <pc:docMk/>
          <pc:sldMk cId="0" sldId="481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1"/>
            <ac:spMk id="2" creationId="{2D872F16-8C3F-4DE0-BD29-BFF6CB74910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1"/>
            <ac:spMk id="3" creationId="{F515FAED-099F-468B-825D-FC3F4986F5BF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1:41.906" v="1048" actId="47"/>
        <pc:sldMkLst>
          <pc:docMk/>
          <pc:sldMk cId="0" sldId="482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2"/>
            <ac:spMk id="2" creationId="{7F06054C-E98B-44B6-AE37-A673E8D4E93C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2"/>
            <ac:spMk id="3" creationId="{17798E9D-E6AF-4CA9-9CA3-ADF578F88461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2:27.115" v="1058" actId="47"/>
        <pc:sldMkLst>
          <pc:docMk/>
          <pc:sldMk cId="0" sldId="483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3"/>
            <ac:spMk id="2" creationId="{DF4E0101-A22B-4FC2-8BEF-B370BBA428A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3"/>
            <ac:spMk id="3" creationId="{4BCC5839-20CF-4D36-AF5A-301984FF0E75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2:41.985" v="1072" actId="47"/>
        <pc:sldMkLst>
          <pc:docMk/>
          <pc:sldMk cId="0" sldId="48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4"/>
            <ac:spMk id="2" creationId="{889AF08B-4966-4FC6-BE57-1E105EB4D22E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4"/>
            <ac:spMk id="3" creationId="{00D0612C-03CC-4E8C-8C43-B4ADA3F678F0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2:58.273" v="1077" actId="47"/>
        <pc:sldMkLst>
          <pc:docMk/>
          <pc:sldMk cId="0" sldId="485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5"/>
            <ac:spMk id="2" creationId="{3C5E02EC-78C6-482C-A283-81D887D2DC56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5"/>
            <ac:spMk id="3" creationId="{BC6D17E5-C649-47A9-BDD0-8E1A4E6EBB61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2:54:32.983" v="1131" actId="47"/>
        <pc:sldMkLst>
          <pc:docMk/>
          <pc:sldMk cId="0" sldId="48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6"/>
            <ac:spMk id="2" creationId="{14C7893C-3E53-4BDE-BF28-F75F68513AA3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6"/>
            <ac:spMk id="3" creationId="{473AE578-7F7D-476D-B94E-91A06C2069DC}"/>
          </ac:spMkLst>
        </pc:spChg>
        <pc:graphicFrameChg chg="del">
          <ac:chgData name="Szabolcs" userId="845ec033-4130-4d81-a770-56d2e59000ab" providerId="ADAL" clId="{B67B0D57-628B-43E0-8F61-23B58E5E14E2}" dt="2021-04-20T12:53:19.826" v="1115" actId="21"/>
          <ac:graphicFrameMkLst>
            <pc:docMk/>
            <pc:sldMk cId="0" sldId="486"/>
            <ac:graphicFrameMk id="15363" creationId="{0DF9BB9B-0458-44D1-9D06-7D5B5E7BCA86}"/>
          </ac:graphicFrameMkLst>
        </pc:graphicFrameChg>
      </pc:sldChg>
      <pc:sldChg chg="addSp delSp modSp del mod modClrScheme chgLayout">
        <pc:chgData name="Szabolcs" userId="845ec033-4130-4d81-a770-56d2e59000ab" providerId="ADAL" clId="{B67B0D57-628B-43E0-8F61-23B58E5E14E2}" dt="2021-04-20T12:55:59.265" v="1164" actId="47"/>
        <pc:sldMkLst>
          <pc:docMk/>
          <pc:sldMk cId="0" sldId="48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7"/>
            <ac:spMk id="2" creationId="{00295A1A-5443-465C-884E-4D8DC4D26E3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7"/>
            <ac:spMk id="3" creationId="{D0B439A6-6491-4AC4-9F54-63C07C85EDAF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5:02.121" v="1182" actId="47"/>
        <pc:sldMkLst>
          <pc:docMk/>
          <pc:sldMk cId="0" sldId="48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8"/>
            <ac:spMk id="2" creationId="{9E45DADF-6D99-46E1-8698-B251F35E924F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8"/>
            <ac:spMk id="3" creationId="{BB17DC7B-8DD5-4502-8C28-25C4F224FC6D}"/>
          </ac:spMkLst>
        </pc:spChg>
      </pc:sldChg>
      <pc:sldChg chg="addSp delSp modSp mod ord modClrScheme chgLayout">
        <pc:chgData name="Szabolcs" userId="845ec033-4130-4d81-a770-56d2e59000ab" providerId="ADAL" clId="{B67B0D57-628B-43E0-8F61-23B58E5E14E2}" dt="2021-04-20T13:35:13.575" v="1184"/>
        <pc:sldMkLst>
          <pc:docMk/>
          <pc:sldMk cId="0" sldId="489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9"/>
            <ac:spMk id="2" creationId="{354D3040-4779-4FC1-B33D-5A1E38CC3010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89"/>
            <ac:spMk id="3" creationId="{A3D97CAE-FDBE-47B8-9207-C00DD0FD2A40}"/>
          </ac:spMkLst>
        </pc:spChg>
      </pc:sldChg>
      <pc:sldChg chg="addSp delSp modSp mod ord modClrScheme chgLayout">
        <pc:chgData name="Szabolcs" userId="845ec033-4130-4d81-a770-56d2e59000ab" providerId="ADAL" clId="{B67B0D57-628B-43E0-8F61-23B58E5E14E2}" dt="2021-04-20T13:35:20.236" v="1186"/>
        <pc:sldMkLst>
          <pc:docMk/>
          <pc:sldMk cId="0" sldId="490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0"/>
            <ac:spMk id="2" creationId="{FC977479-2737-4C54-B255-D22F1DFACC37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0"/>
            <ac:spMk id="3" creationId="{C49684B1-887F-48AD-957C-1253D0522A63}"/>
          </ac:spMkLst>
        </pc:spChg>
      </pc:sldChg>
      <pc:sldChg chg="addSp delSp modSp mod ord modClrScheme chgLayout">
        <pc:chgData name="Szabolcs" userId="845ec033-4130-4d81-a770-56d2e59000ab" providerId="ADAL" clId="{B67B0D57-628B-43E0-8F61-23B58E5E14E2}" dt="2021-04-20T13:35:22.623" v="1188"/>
        <pc:sldMkLst>
          <pc:docMk/>
          <pc:sldMk cId="0" sldId="491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1"/>
            <ac:spMk id="2" creationId="{4F9E8B60-85D8-4F33-9E35-5ABEC1FA10CC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1"/>
            <ac:spMk id="3" creationId="{CB6AB091-7B54-4D21-BFD7-DBD2C0F77605}"/>
          </ac:spMkLst>
        </pc:spChg>
      </pc:sldChg>
      <pc:sldChg chg="addSp delSp modSp mod ord modClrScheme chgLayout">
        <pc:chgData name="Szabolcs" userId="845ec033-4130-4d81-a770-56d2e59000ab" providerId="ADAL" clId="{B67B0D57-628B-43E0-8F61-23B58E5E14E2}" dt="2021-04-20T13:35:41.702" v="1193" actId="14100"/>
        <pc:sldMkLst>
          <pc:docMk/>
          <pc:sldMk cId="0" sldId="492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2"/>
            <ac:spMk id="2" creationId="{3C4EEA6E-FF32-4EAB-8383-7BBB53C6AB5F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2"/>
            <ac:spMk id="3" creationId="{3D8CF181-0E3C-40A5-8CDB-14BDEE2AA18F}"/>
          </ac:spMkLst>
        </pc:spChg>
        <pc:picChg chg="mod">
          <ac:chgData name="Szabolcs" userId="845ec033-4130-4d81-a770-56d2e59000ab" providerId="ADAL" clId="{B67B0D57-628B-43E0-8F61-23B58E5E14E2}" dt="2021-04-20T13:35:41.702" v="1193" actId="14100"/>
          <ac:picMkLst>
            <pc:docMk/>
            <pc:sldMk cId="0" sldId="492"/>
            <ac:picMk id="22530" creationId="{6FD28A74-733C-4A1E-942F-DB921927CD90}"/>
          </ac:picMkLst>
        </pc:picChg>
      </pc:sldChg>
      <pc:sldChg chg="addSp delSp modSp mod ord modClrScheme chgLayout">
        <pc:chgData name="Szabolcs" userId="845ec033-4130-4d81-a770-56d2e59000ab" providerId="ADAL" clId="{B67B0D57-628B-43E0-8F61-23B58E5E14E2}" dt="2021-04-20T13:35:49.314" v="1195"/>
        <pc:sldMkLst>
          <pc:docMk/>
          <pc:sldMk cId="0" sldId="493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3"/>
            <ac:spMk id="2" creationId="{F9A0A632-254C-4220-B53D-0E7132A0F644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3"/>
            <ac:spMk id="3" creationId="{65D2AEFC-3AD3-4609-BE30-1F0E1ABD7D62}"/>
          </ac:spMkLst>
        </pc:spChg>
      </pc:sldChg>
      <pc:sldChg chg="addSp delSp modSp mod ord modClrScheme chgLayout">
        <pc:chgData name="Szabolcs" userId="845ec033-4130-4d81-a770-56d2e59000ab" providerId="ADAL" clId="{B67B0D57-628B-43E0-8F61-23B58E5E14E2}" dt="2021-04-20T13:35:55.168" v="1197"/>
        <pc:sldMkLst>
          <pc:docMk/>
          <pc:sldMk cId="0" sldId="49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4"/>
            <ac:spMk id="2" creationId="{01A0A8C1-5F02-40FD-A02C-EBA33354FA48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4"/>
            <ac:spMk id="3" creationId="{BD5D0A67-ABAD-431A-A768-73B613397662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6:11.347" v="1201" actId="47"/>
        <pc:sldMkLst>
          <pc:docMk/>
          <pc:sldMk cId="0" sldId="495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5"/>
            <ac:spMk id="2" creationId="{750BE0A6-14B0-4EFF-8932-1E9732947124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5"/>
            <ac:spMk id="3" creationId="{81731C5F-3555-440D-91F8-0DA49C7176FF}"/>
          </ac:spMkLst>
        </pc:spChg>
      </pc:sldChg>
      <pc:sldChg chg="addSp delSp modSp del mod modClrScheme chgLayout modNotes">
        <pc:chgData name="Szabolcs" userId="845ec033-4130-4d81-a770-56d2e59000ab" providerId="ADAL" clId="{B67B0D57-628B-43E0-8F61-23B58E5E14E2}" dt="2021-04-20T13:37:32.263" v="1204" actId="47"/>
        <pc:sldMkLst>
          <pc:docMk/>
          <pc:sldMk cId="0" sldId="49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6"/>
            <ac:spMk id="2" creationId="{D3CF9109-FC8F-48AC-9E1A-D6CFDF0F361C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6"/>
            <ac:spMk id="3" creationId="{CE5E7400-AA21-497B-8E6E-33444D45372A}"/>
          </ac:spMkLst>
        </pc:spChg>
      </pc:sldChg>
      <pc:sldChg chg="addSp delSp modSp del mod modClrScheme chgLayout modNotes">
        <pc:chgData name="Szabolcs" userId="845ec033-4130-4d81-a770-56d2e59000ab" providerId="ADAL" clId="{B67B0D57-628B-43E0-8F61-23B58E5E14E2}" dt="2021-04-20T13:37:30.756" v="1203" actId="47"/>
        <pc:sldMkLst>
          <pc:docMk/>
          <pc:sldMk cId="0" sldId="49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7"/>
            <ac:spMk id="2" creationId="{C018AC02-7D0C-48C4-AF16-0EF0EB6BF424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7"/>
            <ac:spMk id="3" creationId="{B835EFB4-4B19-4D14-BC99-D0340C8DA6AD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9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8"/>
            <ac:spMk id="2" creationId="{40C82018-CCB1-4D05-B897-30C4055EAC43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8"/>
            <ac:spMk id="3" creationId="{AE3D767B-EA4E-41A6-8C48-F34BFA3D5EE0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499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9"/>
            <ac:spMk id="2" creationId="{2B1BE64C-E9A6-43D8-9C2C-DDE193D2E821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499"/>
            <ac:spMk id="3" creationId="{8619BA58-EEAB-4A29-B4C0-FD9ED1C15FBD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500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0"/>
            <ac:spMk id="2" creationId="{2AA097DB-8E3F-415E-8F16-95132A881CE9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0"/>
            <ac:spMk id="3" creationId="{3BF0FAEB-1B27-4434-8E76-0B11B8E1671B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501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1"/>
            <ac:spMk id="2" creationId="{9D8E2186-0C33-44FB-93D9-3718F241D26B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1"/>
            <ac:spMk id="3" creationId="{356D4DF1-22FA-480D-9B28-68860BF6044F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502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2"/>
            <ac:spMk id="2" creationId="{67BECE53-35D7-4C4F-86A4-711F160BEC02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2"/>
            <ac:spMk id="3" creationId="{EE6D65AB-6B54-44BA-B164-9806DEEC6705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3:37:27.601" v="1202" actId="47"/>
        <pc:sldMkLst>
          <pc:docMk/>
          <pc:sldMk cId="0" sldId="503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3"/>
            <ac:spMk id="2" creationId="{7C93DE24-4BEA-4AC1-AD00-4B3DFDA6E38B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3"/>
            <ac:spMk id="3" creationId="{E06DFA73-BF49-48B7-9B55-FCEE927D591E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0:36.104" v="1229" actId="47"/>
        <pc:sldMkLst>
          <pc:docMk/>
          <pc:sldMk cId="0" sldId="50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4"/>
            <ac:spMk id="2" creationId="{09BAF5CB-71A1-4586-9D38-768E2CB2042E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4"/>
            <ac:spMk id="3" creationId="{2D79A784-11AD-4A77-8295-AA88C8384A05}"/>
          </ac:spMkLst>
        </pc:spChg>
        <pc:graphicFrameChg chg="del mod">
          <ac:chgData name="Szabolcs" userId="845ec033-4130-4d81-a770-56d2e59000ab" providerId="ADAL" clId="{B67B0D57-628B-43E0-8F61-23B58E5E14E2}" dt="2021-04-20T18:10:01.750" v="1214" actId="21"/>
          <ac:graphicFrameMkLst>
            <pc:docMk/>
            <pc:sldMk cId="0" sldId="504"/>
            <ac:graphicFrameMk id="49155" creationId="{4B683783-8D4D-4FC8-B786-DA2D2CA32BC3}"/>
          </ac:graphicFrameMkLst>
        </pc:graphicFrameChg>
      </pc:sldChg>
      <pc:sldChg chg="addSp delSp modSp del mod modClrScheme chgLayout">
        <pc:chgData name="Szabolcs" userId="845ec033-4130-4d81-a770-56d2e59000ab" providerId="ADAL" clId="{B67B0D57-628B-43E0-8F61-23B58E5E14E2}" dt="2021-04-20T18:11:09.347" v="1243" actId="47"/>
        <pc:sldMkLst>
          <pc:docMk/>
          <pc:sldMk cId="0" sldId="505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5"/>
            <ac:spMk id="2" creationId="{44AD0C64-2728-4951-BC1C-9FA922922934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5"/>
            <ac:spMk id="3" creationId="{19256957-F56A-49D0-925F-709C85A28F75}"/>
          </ac:spMkLst>
        </pc:spChg>
      </pc:sldChg>
      <pc:sldChg chg="addSp delSp modSp del mod setBg modClrScheme chgLayout">
        <pc:chgData name="Szabolcs" userId="845ec033-4130-4d81-a770-56d2e59000ab" providerId="ADAL" clId="{B67B0D57-628B-43E0-8F61-23B58E5E14E2}" dt="2021-04-20T18:12:13.312" v="1253" actId="47"/>
        <pc:sldMkLst>
          <pc:docMk/>
          <pc:sldMk cId="0" sldId="50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6"/>
            <ac:spMk id="2" creationId="{73A6D749-AF9E-45B4-B5D0-D03A0F09739B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6"/>
            <ac:spMk id="3" creationId="{0E96AB81-7C2E-4BE7-A3A6-7D57185A0068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2:33.472" v="1257" actId="47"/>
        <pc:sldMkLst>
          <pc:docMk/>
          <pc:sldMk cId="0" sldId="50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7"/>
            <ac:spMk id="2" creationId="{8E329894-F731-4684-8F4C-2AB05A7EB8F5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7"/>
            <ac:spMk id="3" creationId="{4BBC8B6A-ABD0-457D-B4C6-93A0BF4FED0F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3:11.616" v="1262" actId="47"/>
        <pc:sldMkLst>
          <pc:docMk/>
          <pc:sldMk cId="0" sldId="50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8"/>
            <ac:spMk id="2" creationId="{8F6BEB68-EBAC-4FFF-83D4-1B992DFE51A8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8"/>
            <ac:spMk id="3" creationId="{128B5CCF-60FB-4689-A597-DDFFB4E830A1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4:12.533" v="1281" actId="47"/>
        <pc:sldMkLst>
          <pc:docMk/>
          <pc:sldMk cId="0" sldId="509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9"/>
            <ac:spMk id="2" creationId="{74155091-5AFA-48E7-A39B-6B272E6D68BC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09"/>
            <ac:spMk id="54274" creationId="{9DBF21E6-22EE-406B-ADC9-E37857E6C0B9}"/>
          </ac:spMkLst>
        </pc:spChg>
        <pc:picChg chg="del mod">
          <ac:chgData name="Szabolcs" userId="845ec033-4130-4d81-a770-56d2e59000ab" providerId="ADAL" clId="{B67B0D57-628B-43E0-8F61-23B58E5E14E2}" dt="2021-04-20T18:13:47.147" v="1272" actId="21"/>
          <ac:picMkLst>
            <pc:docMk/>
            <pc:sldMk cId="0" sldId="509"/>
            <ac:picMk id="54275" creationId="{9235987C-7592-4A39-B959-CC07FCA4B916}"/>
          </ac:picMkLst>
        </pc:picChg>
        <pc:picChg chg="del mod">
          <ac:chgData name="Szabolcs" userId="845ec033-4130-4d81-a770-56d2e59000ab" providerId="ADAL" clId="{B67B0D57-628B-43E0-8F61-23B58E5E14E2}" dt="2021-04-20T18:13:47.147" v="1272" actId="21"/>
          <ac:picMkLst>
            <pc:docMk/>
            <pc:sldMk cId="0" sldId="509"/>
            <ac:picMk id="54276" creationId="{19FC412E-B977-442F-B972-A68C65C0348A}"/>
          </ac:picMkLst>
        </pc:picChg>
        <pc:picChg chg="del mod">
          <ac:chgData name="Szabolcs" userId="845ec033-4130-4d81-a770-56d2e59000ab" providerId="ADAL" clId="{B67B0D57-628B-43E0-8F61-23B58E5E14E2}" dt="2021-04-20T18:13:47.147" v="1272" actId="21"/>
          <ac:picMkLst>
            <pc:docMk/>
            <pc:sldMk cId="0" sldId="509"/>
            <ac:picMk id="54277" creationId="{54210410-32A4-4386-B567-D588BF2128ED}"/>
          </ac:picMkLst>
        </pc:picChg>
        <pc:picChg chg="del mod">
          <ac:chgData name="Szabolcs" userId="845ec033-4130-4d81-a770-56d2e59000ab" providerId="ADAL" clId="{B67B0D57-628B-43E0-8F61-23B58E5E14E2}" dt="2021-04-20T18:13:47.147" v="1272" actId="21"/>
          <ac:picMkLst>
            <pc:docMk/>
            <pc:sldMk cId="0" sldId="509"/>
            <ac:picMk id="54278" creationId="{C565D26C-EB59-44F4-AAAF-984DB08B1282}"/>
          </ac:picMkLst>
        </pc:picChg>
      </pc:sldChg>
      <pc:sldChg chg="addSp delSp modSp del mod modClrScheme chgLayout">
        <pc:chgData name="Szabolcs" userId="845ec033-4130-4d81-a770-56d2e59000ab" providerId="ADAL" clId="{B67B0D57-628B-43E0-8F61-23B58E5E14E2}" dt="2021-04-20T18:16:13.459" v="1311" actId="47"/>
        <pc:sldMkLst>
          <pc:docMk/>
          <pc:sldMk cId="0" sldId="510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0"/>
            <ac:spMk id="2" creationId="{55178762-FE0D-4F79-A65A-ECEF420EFFFB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0"/>
            <ac:spMk id="55298" creationId="{89CA8A23-21B7-430E-A157-94725E204F03}"/>
          </ac:spMkLst>
        </pc:spChg>
        <pc:graphicFrameChg chg="add mod">
          <ac:chgData name="Szabolcs" userId="845ec033-4130-4d81-a770-56d2e59000ab" providerId="ADAL" clId="{B67B0D57-628B-43E0-8F61-23B58E5E14E2}" dt="2021-04-20T18:15:09.474" v="1290"/>
          <ac:graphicFrameMkLst>
            <pc:docMk/>
            <pc:sldMk cId="0" sldId="510"/>
            <ac:graphicFrameMk id="6" creationId="{EF0D1D80-76FF-4999-AC2D-2454AAD91D23}"/>
          </ac:graphicFrameMkLst>
        </pc:graphicFrameChg>
      </pc:sldChg>
      <pc:sldChg chg="addSp delSp modSp del mod modClrScheme chgLayout">
        <pc:chgData name="Szabolcs" userId="845ec033-4130-4d81-a770-56d2e59000ab" providerId="ADAL" clId="{B67B0D57-628B-43E0-8F61-23B58E5E14E2}" dt="2021-04-20T18:16:22.515" v="1312" actId="47"/>
        <pc:sldMkLst>
          <pc:docMk/>
          <pc:sldMk cId="0" sldId="511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1"/>
            <ac:spMk id="2" creationId="{2A171BA1-E8C0-49AA-9DBB-136B7DD3FB32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1"/>
            <ac:spMk id="56322" creationId="{1F0D67EC-95AB-424E-8481-5BBAA78D06C2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6:22.515" v="1312" actId="47"/>
        <pc:sldMkLst>
          <pc:docMk/>
          <pc:sldMk cId="0" sldId="512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2"/>
            <ac:spMk id="2" creationId="{2D37EE47-BAF3-49B5-AC6E-34B9E2F8413E}"/>
          </ac:spMkLst>
        </pc:spChg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2"/>
            <ac:spMk id="57346" creationId="{4FA014F9-B5B1-4A84-A0AE-135ACD127719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7:44.789" v="1325" actId="47"/>
        <pc:sldMkLst>
          <pc:docMk/>
          <pc:sldMk cId="0" sldId="513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3"/>
            <ac:spMk id="2" creationId="{A73314E0-0DCD-46CB-8145-74FFB3D3B989}"/>
          </ac:spMkLst>
        </pc:spChg>
        <pc:spChg chg="mod ord">
          <ac:chgData name="Szabolcs" userId="845ec033-4130-4d81-a770-56d2e59000ab" providerId="ADAL" clId="{B67B0D57-628B-43E0-8F61-23B58E5E14E2}" dt="2021-04-20T12:40:18.579" v="904"/>
          <ac:spMkLst>
            <pc:docMk/>
            <pc:sldMk cId="0" sldId="513"/>
            <ac:spMk id="58370" creationId="{F5E9104D-794A-4D1E-930B-7C3E57148C1C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7:44.789" v="1325" actId="47"/>
        <pc:sldMkLst>
          <pc:docMk/>
          <pc:sldMk cId="0" sldId="514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4"/>
            <ac:spMk id="2" creationId="{BF197214-C9F0-4FFD-BA18-3594E87CC13B}"/>
          </ac:spMkLst>
        </pc:spChg>
        <pc:spChg chg="mod ord">
          <ac:chgData name="Szabolcs" userId="845ec033-4130-4d81-a770-56d2e59000ab" providerId="ADAL" clId="{B67B0D57-628B-43E0-8F61-23B58E5E14E2}" dt="2021-04-20T18:17:27.729" v="1322" actId="20577"/>
          <ac:spMkLst>
            <pc:docMk/>
            <pc:sldMk cId="0" sldId="514"/>
            <ac:spMk id="59395" creationId="{49AF8068-88FE-4AC4-A664-EB5BD82EABEF}"/>
          </ac:spMkLst>
        </pc:spChg>
      </pc:sldChg>
      <pc:sldChg chg="modSp del mod modClrScheme chgLayout">
        <pc:chgData name="Szabolcs" userId="845ec033-4130-4d81-a770-56d2e59000ab" providerId="ADAL" clId="{B67B0D57-628B-43E0-8F61-23B58E5E14E2}" dt="2021-04-20T18:16:56.369" v="1315" actId="47"/>
        <pc:sldMkLst>
          <pc:docMk/>
          <pc:sldMk cId="0" sldId="515"/>
        </pc:sldMkLst>
        <pc:spChg chg="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5"/>
            <ac:spMk id="60418" creationId="{889CA34C-4CF2-4D41-8640-F905A2141AEC}"/>
          </ac:spMkLst>
        </pc:spChg>
        <pc:picChg chg="mod ord">
          <ac:chgData name="Szabolcs" userId="845ec033-4130-4d81-a770-56d2e59000ab" providerId="ADAL" clId="{B67B0D57-628B-43E0-8F61-23B58E5E14E2}" dt="2021-04-20T12:40:19.067" v="905"/>
          <ac:picMkLst>
            <pc:docMk/>
            <pc:sldMk cId="0" sldId="515"/>
            <ac:picMk id="402438" creationId="{B0C7F617-EA2B-4AB3-AD8F-AD8A4C069B97}"/>
          </ac:picMkLst>
        </pc:picChg>
      </pc:sldChg>
      <pc:sldChg chg="addSp delSp modSp del mod modClrScheme chgLayout">
        <pc:chgData name="Szabolcs" userId="845ec033-4130-4d81-a770-56d2e59000ab" providerId="ADAL" clId="{B67B0D57-628B-43E0-8F61-23B58E5E14E2}" dt="2021-04-20T18:18:29.074" v="1337" actId="47"/>
        <pc:sldMkLst>
          <pc:docMk/>
          <pc:sldMk cId="0" sldId="516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6"/>
            <ac:spMk id="2" creationId="{F8D67473-575B-4621-B7F2-181F5A231CC1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6"/>
            <ac:spMk id="3" creationId="{AE7D4275-50A4-4BBE-98FA-4A9FF97D4F14}"/>
          </ac:spMkLst>
        </pc:spChg>
      </pc:sldChg>
      <pc:sldChg chg="addSp delSp modSp del mod modClrScheme chgLayout modNotes">
        <pc:chgData name="Szabolcs" userId="845ec033-4130-4d81-a770-56d2e59000ab" providerId="ADAL" clId="{B67B0D57-628B-43E0-8F61-23B58E5E14E2}" dt="2021-04-20T18:19:00.358" v="1381" actId="47"/>
        <pc:sldMkLst>
          <pc:docMk/>
          <pc:sldMk cId="0" sldId="517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7"/>
            <ac:spMk id="2" creationId="{E994C274-040B-4031-AAE7-FBA99B30CB7F}"/>
          </ac:spMkLst>
        </pc:spChg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7"/>
            <ac:spMk id="3" creationId="{7962E572-BC14-4698-A938-56589DC3DAC4}"/>
          </ac:spMkLst>
        </pc:spChg>
      </pc:sldChg>
      <pc:sldChg chg="addSp delSp modSp del mod modClrScheme chgLayout">
        <pc:chgData name="Szabolcs" userId="845ec033-4130-4d81-a770-56d2e59000ab" providerId="ADAL" clId="{B67B0D57-628B-43E0-8F61-23B58E5E14E2}" dt="2021-04-20T18:19:02.041" v="1382" actId="47"/>
        <pc:sldMkLst>
          <pc:docMk/>
          <pc:sldMk cId="0" sldId="518"/>
        </pc:sldMkLst>
        <pc:spChg chg="add del mod ord">
          <ac:chgData name="Szabolcs" userId="845ec033-4130-4d81-a770-56d2e59000ab" providerId="ADAL" clId="{B67B0D57-628B-43E0-8F61-23B58E5E14E2}" dt="2021-04-20T12:40:08.748" v="895" actId="700"/>
          <ac:spMkLst>
            <pc:docMk/>
            <pc:sldMk cId="0" sldId="518"/>
            <ac:spMk id="2" creationId="{5FA5381C-EDDD-4A07-8FF2-A79FE2ADC50B}"/>
          </ac:spMkLst>
        </pc:spChg>
        <pc:picChg chg="mod ord">
          <ac:chgData name="Szabolcs" userId="845ec033-4130-4d81-a770-56d2e59000ab" providerId="ADAL" clId="{B67B0D57-628B-43E0-8F61-23B58E5E14E2}" dt="2021-04-20T12:40:08.748" v="895" actId="700"/>
          <ac:picMkLst>
            <pc:docMk/>
            <pc:sldMk cId="0" sldId="518"/>
            <ac:picMk id="404484" creationId="{DB9670C3-C8BD-4CC6-8000-6692B49C2B54}"/>
          </ac:picMkLst>
        </pc:picChg>
      </pc:sldChg>
      <pc:sldChg chg="modSp new mod">
        <pc:chgData name="Szabolcs" userId="845ec033-4130-4d81-a770-56d2e59000ab" providerId="ADAL" clId="{B67B0D57-628B-43E0-8F61-23B58E5E14E2}" dt="2021-04-20T12:48:45.023" v="1007" actId="947"/>
        <pc:sldMkLst>
          <pc:docMk/>
          <pc:sldMk cId="1073596132" sldId="519"/>
        </pc:sldMkLst>
        <pc:spChg chg="mod">
          <ac:chgData name="Szabolcs" userId="845ec033-4130-4d81-a770-56d2e59000ab" providerId="ADAL" clId="{B67B0D57-628B-43E0-8F61-23B58E5E14E2}" dt="2021-04-20T12:48:45.023" v="1007" actId="947"/>
          <ac:spMkLst>
            <pc:docMk/>
            <pc:sldMk cId="1073596132" sldId="519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48:37.975" v="1006" actId="207"/>
          <ac:spMkLst>
            <pc:docMk/>
            <pc:sldMk cId="1073596132" sldId="519"/>
            <ac:spMk id="3" creationId="{431BD10F-6A97-484E-AAC3-C2814F36354C}"/>
          </ac:spMkLst>
        </pc:spChg>
      </pc:sldChg>
      <pc:sldChg chg="add del">
        <pc:chgData name="Szabolcs" userId="845ec033-4130-4d81-a770-56d2e59000ab" providerId="ADAL" clId="{B67B0D57-628B-43E0-8F61-23B58E5E14E2}" dt="2021-04-20T12:40:11.676" v="899" actId="2890"/>
        <pc:sldMkLst>
          <pc:docMk/>
          <pc:sldMk cId="3199870588" sldId="519"/>
        </pc:sldMkLst>
      </pc:sldChg>
      <pc:sldChg chg="modSp add mod">
        <pc:chgData name="Szabolcs" userId="845ec033-4130-4d81-a770-56d2e59000ab" providerId="ADAL" clId="{B67B0D57-628B-43E0-8F61-23B58E5E14E2}" dt="2021-04-20T12:49:21.109" v="1012" actId="2711"/>
        <pc:sldMkLst>
          <pc:docMk/>
          <pc:sldMk cId="2483616555" sldId="520"/>
        </pc:sldMkLst>
        <pc:spChg chg="mod">
          <ac:chgData name="Szabolcs" userId="845ec033-4130-4d81-a770-56d2e59000ab" providerId="ADAL" clId="{B67B0D57-628B-43E0-8F61-23B58E5E14E2}" dt="2021-04-20T12:49:03.930" v="1009"/>
          <ac:spMkLst>
            <pc:docMk/>
            <pc:sldMk cId="2483616555" sldId="520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49:21.109" v="1012" actId="2711"/>
          <ac:spMkLst>
            <pc:docMk/>
            <pc:sldMk cId="2483616555" sldId="520"/>
            <ac:spMk id="3" creationId="{431BD10F-6A97-484E-AAC3-C2814F36354C}"/>
          </ac:spMkLst>
        </pc:spChg>
      </pc:sldChg>
      <pc:sldChg chg="modSp add mod">
        <pc:chgData name="Szabolcs" userId="845ec033-4130-4d81-a770-56d2e59000ab" providerId="ADAL" clId="{B67B0D57-628B-43E0-8F61-23B58E5E14E2}" dt="2021-04-20T12:50:05.361" v="1023" actId="947"/>
        <pc:sldMkLst>
          <pc:docMk/>
          <pc:sldMk cId="3536723344" sldId="521"/>
        </pc:sldMkLst>
        <pc:spChg chg="mod">
          <ac:chgData name="Szabolcs" userId="845ec033-4130-4d81-a770-56d2e59000ab" providerId="ADAL" clId="{B67B0D57-628B-43E0-8F61-23B58E5E14E2}" dt="2021-04-20T12:50:05.361" v="1023" actId="947"/>
          <ac:spMkLst>
            <pc:docMk/>
            <pc:sldMk cId="3536723344" sldId="521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49:57.259" v="1022" actId="2711"/>
          <ac:spMkLst>
            <pc:docMk/>
            <pc:sldMk cId="3536723344" sldId="521"/>
            <ac:spMk id="3" creationId="{431BD10F-6A97-484E-AAC3-C2814F36354C}"/>
          </ac:spMkLst>
        </pc:spChg>
      </pc:sldChg>
      <pc:sldChg chg="modSp add mod">
        <pc:chgData name="Szabolcs" userId="845ec033-4130-4d81-a770-56d2e59000ab" providerId="ADAL" clId="{B67B0D57-628B-43E0-8F61-23B58E5E14E2}" dt="2021-04-20T12:51:37.441" v="1047" actId="947"/>
        <pc:sldMkLst>
          <pc:docMk/>
          <pc:sldMk cId="4092464002" sldId="522"/>
        </pc:sldMkLst>
        <pc:spChg chg="mod">
          <ac:chgData name="Szabolcs" userId="845ec033-4130-4d81-a770-56d2e59000ab" providerId="ADAL" clId="{B67B0D57-628B-43E0-8F61-23B58E5E14E2}" dt="2021-04-20T12:51:37.441" v="1047" actId="947"/>
          <ac:spMkLst>
            <pc:docMk/>
            <pc:sldMk cId="4092464002" sldId="522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51:30.555" v="1045" actId="207"/>
          <ac:spMkLst>
            <pc:docMk/>
            <pc:sldMk cId="4092464002" sldId="522"/>
            <ac:spMk id="3" creationId="{431BD10F-6A97-484E-AAC3-C2814F36354C}"/>
          </ac:spMkLst>
        </pc:spChg>
      </pc:sldChg>
      <pc:sldChg chg="modSp add mod">
        <pc:chgData name="Szabolcs" userId="845ec033-4130-4d81-a770-56d2e59000ab" providerId="ADAL" clId="{B67B0D57-628B-43E0-8F61-23B58E5E14E2}" dt="2021-04-20T12:51:04.459" v="1037" actId="947"/>
        <pc:sldMkLst>
          <pc:docMk/>
          <pc:sldMk cId="2344757457" sldId="523"/>
        </pc:sldMkLst>
        <pc:spChg chg="mod">
          <ac:chgData name="Szabolcs" userId="845ec033-4130-4d81-a770-56d2e59000ab" providerId="ADAL" clId="{B67B0D57-628B-43E0-8F61-23B58E5E14E2}" dt="2021-04-20T12:51:04.459" v="1037" actId="947"/>
          <ac:spMkLst>
            <pc:docMk/>
            <pc:sldMk cId="2344757457" sldId="523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50:58.038" v="1036" actId="207"/>
          <ac:spMkLst>
            <pc:docMk/>
            <pc:sldMk cId="2344757457" sldId="523"/>
            <ac:spMk id="3" creationId="{431BD10F-6A97-484E-AAC3-C2814F36354C}"/>
          </ac:spMkLst>
        </pc:spChg>
      </pc:sldChg>
      <pc:sldChg chg="add del">
        <pc:chgData name="Szabolcs" userId="845ec033-4130-4d81-a770-56d2e59000ab" providerId="ADAL" clId="{B67B0D57-628B-43E0-8F61-23B58E5E14E2}" dt="2021-04-20T12:52:12.435" v="1055" actId="47"/>
        <pc:sldMkLst>
          <pc:docMk/>
          <pc:sldMk cId="4075008254" sldId="524"/>
        </pc:sldMkLst>
      </pc:sldChg>
      <pc:sldChg chg="modSp add mod">
        <pc:chgData name="Szabolcs" userId="845ec033-4130-4d81-a770-56d2e59000ab" providerId="ADAL" clId="{B67B0D57-628B-43E0-8F61-23B58E5E14E2}" dt="2021-04-20T12:52:03.623" v="1053"/>
        <pc:sldMkLst>
          <pc:docMk/>
          <pc:sldMk cId="893589354" sldId="525"/>
        </pc:sldMkLst>
        <pc:spChg chg="mod">
          <ac:chgData name="Szabolcs" userId="845ec033-4130-4d81-a770-56d2e59000ab" providerId="ADAL" clId="{B67B0D57-628B-43E0-8F61-23B58E5E14E2}" dt="2021-04-20T12:52:03.623" v="1053"/>
          <ac:spMkLst>
            <pc:docMk/>
            <pc:sldMk cId="893589354" sldId="525"/>
            <ac:spMk id="3" creationId="{431BD10F-6A97-484E-AAC3-C2814F36354C}"/>
          </ac:spMkLst>
        </pc:spChg>
      </pc:sldChg>
      <pc:sldChg chg="modSp add mod">
        <pc:chgData name="Szabolcs" userId="845ec033-4130-4d81-a770-56d2e59000ab" providerId="ADAL" clId="{B67B0D57-628B-43E0-8F61-23B58E5E14E2}" dt="2021-04-20T12:52:38.037" v="1071" actId="20577"/>
        <pc:sldMkLst>
          <pc:docMk/>
          <pc:sldMk cId="3784935348" sldId="526"/>
        </pc:sldMkLst>
        <pc:spChg chg="mod">
          <ac:chgData name="Szabolcs" userId="845ec033-4130-4d81-a770-56d2e59000ab" providerId="ADAL" clId="{B67B0D57-628B-43E0-8F61-23B58E5E14E2}" dt="2021-04-20T12:52:38.037" v="1071" actId="20577"/>
          <ac:spMkLst>
            <pc:docMk/>
            <pc:sldMk cId="3784935348" sldId="526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52:34.825" v="1059"/>
          <ac:spMkLst>
            <pc:docMk/>
            <pc:sldMk cId="3784935348" sldId="526"/>
            <ac:spMk id="3" creationId="{431BD10F-6A97-484E-AAC3-C2814F36354C}"/>
          </ac:spMkLst>
        </pc:spChg>
      </pc:sldChg>
      <pc:sldChg chg="modSp add mod">
        <pc:chgData name="Szabolcs" userId="845ec033-4130-4d81-a770-56d2e59000ab" providerId="ADAL" clId="{B67B0D57-628B-43E0-8F61-23B58E5E14E2}" dt="2021-04-20T12:52:55.160" v="1076"/>
        <pc:sldMkLst>
          <pc:docMk/>
          <pc:sldMk cId="2321115461" sldId="527"/>
        </pc:sldMkLst>
        <pc:spChg chg="mod">
          <ac:chgData name="Szabolcs" userId="845ec033-4130-4d81-a770-56d2e59000ab" providerId="ADAL" clId="{B67B0D57-628B-43E0-8F61-23B58E5E14E2}" dt="2021-04-20T12:52:55.160" v="1076"/>
          <ac:spMkLst>
            <pc:docMk/>
            <pc:sldMk cId="2321115461" sldId="527"/>
            <ac:spMk id="3" creationId="{431BD10F-6A97-484E-AAC3-C2814F36354C}"/>
          </ac:spMkLst>
        </pc:spChg>
      </pc:sldChg>
      <pc:sldChg chg="addSp delSp modSp add mod modClrScheme chgLayout">
        <pc:chgData name="Szabolcs" userId="845ec033-4130-4d81-a770-56d2e59000ab" providerId="ADAL" clId="{B67B0D57-628B-43E0-8F61-23B58E5E14E2}" dt="2021-04-20T12:54:28.510" v="1130" actId="122"/>
        <pc:sldMkLst>
          <pc:docMk/>
          <pc:sldMk cId="791216418" sldId="528"/>
        </pc:sldMkLst>
        <pc:spChg chg="mod ord">
          <ac:chgData name="Szabolcs" userId="845ec033-4130-4d81-a770-56d2e59000ab" providerId="ADAL" clId="{B67B0D57-628B-43E0-8F61-23B58E5E14E2}" dt="2021-04-20T12:54:28.510" v="1130" actId="122"/>
          <ac:spMkLst>
            <pc:docMk/>
            <pc:sldMk cId="791216418" sldId="528"/>
            <ac:spMk id="2" creationId="{15CFE28E-67FF-40A9-A0B2-DBF3406C7DBC}"/>
          </ac:spMkLst>
        </pc:spChg>
        <pc:spChg chg="del mod">
          <ac:chgData name="Szabolcs" userId="845ec033-4130-4d81-a770-56d2e59000ab" providerId="ADAL" clId="{B67B0D57-628B-43E0-8F61-23B58E5E14E2}" dt="2021-04-20T12:53:25.401" v="1117" actId="478"/>
          <ac:spMkLst>
            <pc:docMk/>
            <pc:sldMk cId="791216418" sldId="528"/>
            <ac:spMk id="3" creationId="{431BD10F-6A97-484E-AAC3-C2814F36354C}"/>
          </ac:spMkLst>
        </pc:spChg>
        <pc:spChg chg="mod ord">
          <ac:chgData name="Szabolcs" userId="845ec033-4130-4d81-a770-56d2e59000ab" providerId="ADAL" clId="{B67B0D57-628B-43E0-8F61-23B58E5E14E2}" dt="2021-04-20T12:53:58.562" v="1123" actId="700"/>
          <ac:spMkLst>
            <pc:docMk/>
            <pc:sldMk cId="791216418" sldId="528"/>
            <ac:spMk id="4" creationId="{BD4A98C3-FB6A-4A1D-9B2C-7F0048F0212C}"/>
          </ac:spMkLst>
        </pc:spChg>
        <pc:spChg chg="mod ord">
          <ac:chgData name="Szabolcs" userId="845ec033-4130-4d81-a770-56d2e59000ab" providerId="ADAL" clId="{B67B0D57-628B-43E0-8F61-23B58E5E14E2}" dt="2021-04-20T12:53:58.562" v="1123" actId="700"/>
          <ac:spMkLst>
            <pc:docMk/>
            <pc:sldMk cId="791216418" sldId="528"/>
            <ac:spMk id="5" creationId="{272FA4AF-F70B-4B89-A6E1-D0123066DF08}"/>
          </ac:spMkLst>
        </pc:spChg>
        <pc:spChg chg="add del mod ord">
          <ac:chgData name="Szabolcs" userId="845ec033-4130-4d81-a770-56d2e59000ab" providerId="ADAL" clId="{B67B0D57-628B-43E0-8F61-23B58E5E14E2}" dt="2021-04-20T12:54:03.686" v="1124" actId="478"/>
          <ac:spMkLst>
            <pc:docMk/>
            <pc:sldMk cId="791216418" sldId="528"/>
            <ac:spMk id="7" creationId="{D9DF1187-2B07-41BF-951B-FA6E43E6EBD7}"/>
          </ac:spMkLst>
        </pc:spChg>
        <pc:graphicFrameChg chg="add mod ord">
          <ac:chgData name="Szabolcs" userId="845ec033-4130-4d81-a770-56d2e59000ab" providerId="ADAL" clId="{B67B0D57-628B-43E0-8F61-23B58E5E14E2}" dt="2021-04-20T12:54:16.677" v="1128" actId="14100"/>
          <ac:graphicFrameMkLst>
            <pc:docMk/>
            <pc:sldMk cId="791216418" sldId="528"/>
            <ac:graphicFrameMk id="6" creationId="{F8625B5E-6D9D-4138-9108-0706B0DDAA80}"/>
          </ac:graphicFrameMkLst>
        </pc:graphicFrameChg>
      </pc:sldChg>
      <pc:sldChg chg="addSp modSp add mod ord">
        <pc:chgData name="Szabolcs" userId="845ec033-4130-4d81-a770-56d2e59000ab" providerId="ADAL" clId="{B67B0D57-628B-43E0-8F61-23B58E5E14E2}" dt="2021-04-20T12:55:56.401" v="1163" actId="1076"/>
        <pc:sldMkLst>
          <pc:docMk/>
          <pc:sldMk cId="429683215" sldId="529"/>
        </pc:sldMkLst>
        <pc:spChg chg="mod">
          <ac:chgData name="Szabolcs" userId="845ec033-4130-4d81-a770-56d2e59000ab" providerId="ADAL" clId="{B67B0D57-628B-43E0-8F61-23B58E5E14E2}" dt="2021-04-20T12:54:55.679" v="1141"/>
          <ac:spMkLst>
            <pc:docMk/>
            <pc:sldMk cId="429683215" sldId="529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2:55:18.225" v="1156" actId="20577"/>
          <ac:spMkLst>
            <pc:docMk/>
            <pc:sldMk cId="429683215" sldId="529"/>
            <ac:spMk id="3" creationId="{431BD10F-6A97-484E-AAC3-C2814F36354C}"/>
          </ac:spMkLst>
        </pc:spChg>
        <pc:spChg chg="add mod">
          <ac:chgData name="Szabolcs" userId="845ec033-4130-4d81-a770-56d2e59000ab" providerId="ADAL" clId="{B67B0D57-628B-43E0-8F61-23B58E5E14E2}" dt="2021-04-20T12:55:56.401" v="1163" actId="1076"/>
          <ac:spMkLst>
            <pc:docMk/>
            <pc:sldMk cId="429683215" sldId="529"/>
            <ac:spMk id="6" creationId="{8BECA64F-EB6F-46DC-97B5-A67B75FFBCF0}"/>
          </ac:spMkLst>
        </pc:spChg>
      </pc:sldChg>
      <pc:sldChg chg="modSp add mod">
        <pc:chgData name="Szabolcs" userId="845ec033-4130-4d81-a770-56d2e59000ab" providerId="ADAL" clId="{B67B0D57-628B-43E0-8F61-23B58E5E14E2}" dt="2021-04-20T19:57:50.987" v="2078" actId="20577"/>
        <pc:sldMkLst>
          <pc:docMk/>
          <pc:sldMk cId="3906242489" sldId="530"/>
        </pc:sldMkLst>
        <pc:spChg chg="mod">
          <ac:chgData name="Szabolcs" userId="845ec033-4130-4d81-a770-56d2e59000ab" providerId="ADAL" clId="{B67B0D57-628B-43E0-8F61-23B58E5E14E2}" dt="2021-04-20T19:57:50.987" v="2078" actId="20577"/>
          <ac:spMkLst>
            <pc:docMk/>
            <pc:sldMk cId="3906242489" sldId="530"/>
            <ac:spMk id="3" creationId="{431BD10F-6A97-484E-AAC3-C2814F36354C}"/>
          </ac:spMkLst>
        </pc:spChg>
      </pc:sldChg>
      <pc:sldChg chg="delSp modSp add mod">
        <pc:chgData name="Szabolcs" userId="845ec033-4130-4d81-a770-56d2e59000ab" providerId="ADAL" clId="{B67B0D57-628B-43E0-8F61-23B58E5E14E2}" dt="2021-04-20T13:36:08.558" v="1200"/>
        <pc:sldMkLst>
          <pc:docMk/>
          <pc:sldMk cId="552387938" sldId="531"/>
        </pc:sldMkLst>
        <pc:spChg chg="mod">
          <ac:chgData name="Szabolcs" userId="845ec033-4130-4d81-a770-56d2e59000ab" providerId="ADAL" clId="{B67B0D57-628B-43E0-8F61-23B58E5E14E2}" dt="2021-04-20T13:36:02.691" v="1199" actId="27636"/>
          <ac:spMkLst>
            <pc:docMk/>
            <pc:sldMk cId="552387938" sldId="531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3:36:08.558" v="1200"/>
          <ac:spMkLst>
            <pc:docMk/>
            <pc:sldMk cId="552387938" sldId="531"/>
            <ac:spMk id="3" creationId="{431BD10F-6A97-484E-AAC3-C2814F36354C}"/>
          </ac:spMkLst>
        </pc:spChg>
        <pc:spChg chg="del">
          <ac:chgData name="Szabolcs" userId="845ec033-4130-4d81-a770-56d2e59000ab" providerId="ADAL" clId="{B67B0D57-628B-43E0-8F61-23B58E5E14E2}" dt="2021-04-20T13:34:58.564" v="1181" actId="478"/>
          <ac:spMkLst>
            <pc:docMk/>
            <pc:sldMk cId="552387938" sldId="531"/>
            <ac:spMk id="6" creationId="{8BECA64F-EB6F-46DC-97B5-A67B75FFBCF0}"/>
          </ac:spMkLst>
        </pc:spChg>
      </pc:sldChg>
      <pc:sldChg chg="add del">
        <pc:chgData name="Szabolcs" userId="845ec033-4130-4d81-a770-56d2e59000ab" providerId="ADAL" clId="{B67B0D57-628B-43E0-8F61-23B58E5E14E2}" dt="2021-04-20T13:34:47.738" v="1178" actId="47"/>
        <pc:sldMkLst>
          <pc:docMk/>
          <pc:sldMk cId="625176318" sldId="532"/>
        </pc:sldMkLst>
      </pc:sldChg>
      <pc:sldChg chg="addSp delSp modSp add mod">
        <pc:chgData name="Szabolcs" userId="845ec033-4130-4d81-a770-56d2e59000ab" providerId="ADAL" clId="{B67B0D57-628B-43E0-8F61-23B58E5E14E2}" dt="2021-04-20T13:34:41.824" v="1177" actId="1076"/>
        <pc:sldMkLst>
          <pc:docMk/>
          <pc:sldMk cId="1266234397" sldId="533"/>
        </pc:sldMkLst>
        <pc:spChg chg="del">
          <ac:chgData name="Szabolcs" userId="845ec033-4130-4d81-a770-56d2e59000ab" providerId="ADAL" clId="{B67B0D57-628B-43E0-8F61-23B58E5E14E2}" dt="2021-04-20T13:34:29.118" v="1174" actId="478"/>
          <ac:spMkLst>
            <pc:docMk/>
            <pc:sldMk cId="1266234397" sldId="533"/>
            <ac:spMk id="3" creationId="{431BD10F-6A97-484E-AAC3-C2814F36354C}"/>
          </ac:spMkLst>
        </pc:spChg>
        <pc:spChg chg="add del mod">
          <ac:chgData name="Szabolcs" userId="845ec033-4130-4d81-a770-56d2e59000ab" providerId="ADAL" clId="{B67B0D57-628B-43E0-8F61-23B58E5E14E2}" dt="2021-04-20T13:34:32.735" v="1175" actId="478"/>
          <ac:spMkLst>
            <pc:docMk/>
            <pc:sldMk cId="1266234397" sldId="533"/>
            <ac:spMk id="8" creationId="{94587147-9D40-4C38-9C26-99CAF6A97766}"/>
          </ac:spMkLst>
        </pc:spChg>
        <pc:graphicFrameChg chg="add mod">
          <ac:chgData name="Szabolcs" userId="845ec033-4130-4d81-a770-56d2e59000ab" providerId="ADAL" clId="{B67B0D57-628B-43E0-8F61-23B58E5E14E2}" dt="2021-04-20T13:34:41.824" v="1177" actId="1076"/>
          <ac:graphicFrameMkLst>
            <pc:docMk/>
            <pc:sldMk cId="1266234397" sldId="533"/>
            <ac:graphicFrameMk id="9" creationId="{6AF562B4-DAFD-4FE4-915C-D82F4F1E44AE}"/>
          </ac:graphicFrameMkLst>
        </pc:graphicFrameChg>
      </pc:sldChg>
      <pc:sldChg chg="add">
        <pc:chgData name="Szabolcs" userId="845ec033-4130-4d81-a770-56d2e59000ab" providerId="ADAL" clId="{B67B0D57-628B-43E0-8F61-23B58E5E14E2}" dt="2021-04-20T13:37:35.091" v="1205" actId="2890"/>
        <pc:sldMkLst>
          <pc:docMk/>
          <pc:sldMk cId="2619375512" sldId="534"/>
        </pc:sldMkLst>
      </pc:sldChg>
      <pc:sldChg chg="addSp delSp modSp add mod">
        <pc:chgData name="Szabolcs" userId="845ec033-4130-4d81-a770-56d2e59000ab" providerId="ADAL" clId="{B67B0D57-628B-43E0-8F61-23B58E5E14E2}" dt="2021-04-20T18:10:33.170" v="1228" actId="20577"/>
        <pc:sldMkLst>
          <pc:docMk/>
          <pc:sldMk cId="1265468705" sldId="535"/>
        </pc:sldMkLst>
        <pc:spChg chg="mod">
          <ac:chgData name="Szabolcs" userId="845ec033-4130-4d81-a770-56d2e59000ab" providerId="ADAL" clId="{B67B0D57-628B-43E0-8F61-23B58E5E14E2}" dt="2021-04-20T18:10:33.170" v="1228" actId="20577"/>
          <ac:spMkLst>
            <pc:docMk/>
            <pc:sldMk cId="1265468705" sldId="535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18:09:34.260" v="1207" actId="478"/>
          <ac:spMkLst>
            <pc:docMk/>
            <pc:sldMk cId="1265468705" sldId="535"/>
            <ac:spMk id="3" creationId="{431BD10F-6A97-484E-AAC3-C2814F36354C}"/>
          </ac:spMkLst>
        </pc:spChg>
        <pc:spChg chg="add del mod">
          <ac:chgData name="Szabolcs" userId="845ec033-4130-4d81-a770-56d2e59000ab" providerId="ADAL" clId="{B67B0D57-628B-43E0-8F61-23B58E5E14E2}" dt="2021-04-20T18:09:37.275" v="1208" actId="478"/>
          <ac:spMkLst>
            <pc:docMk/>
            <pc:sldMk cId="1265468705" sldId="535"/>
            <ac:spMk id="7" creationId="{77149BC1-C07A-4174-8248-ACB2805FCF36}"/>
          </ac:spMkLst>
        </pc:spChg>
        <pc:graphicFrameChg chg="add mod ord">
          <ac:chgData name="Szabolcs" userId="845ec033-4130-4d81-a770-56d2e59000ab" providerId="ADAL" clId="{B67B0D57-628B-43E0-8F61-23B58E5E14E2}" dt="2021-04-20T18:10:22.500" v="1221" actId="167"/>
          <ac:graphicFrameMkLst>
            <pc:docMk/>
            <pc:sldMk cId="1265468705" sldId="535"/>
            <ac:graphicFrameMk id="8" creationId="{55D39ED8-CD97-48F4-AEA7-C63506DF58E8}"/>
          </ac:graphicFrameMkLst>
        </pc:graphicFrameChg>
      </pc:sldChg>
      <pc:sldChg chg="addSp delSp modSp add mod">
        <pc:chgData name="Szabolcs" userId="845ec033-4130-4d81-a770-56d2e59000ab" providerId="ADAL" clId="{B67B0D57-628B-43E0-8F61-23B58E5E14E2}" dt="2021-04-20T18:11:06.443" v="1242" actId="167"/>
        <pc:sldMkLst>
          <pc:docMk/>
          <pc:sldMk cId="1481890275" sldId="536"/>
        </pc:sldMkLst>
        <pc:spChg chg="mod">
          <ac:chgData name="Szabolcs" userId="845ec033-4130-4d81-a770-56d2e59000ab" providerId="ADAL" clId="{B67B0D57-628B-43E0-8F61-23B58E5E14E2}" dt="2021-04-20T18:10:43.403" v="1236" actId="20577"/>
          <ac:spMkLst>
            <pc:docMk/>
            <pc:sldMk cId="1481890275" sldId="536"/>
            <ac:spMk id="2" creationId="{15CFE28E-67FF-40A9-A0B2-DBF3406C7DBC}"/>
          </ac:spMkLst>
        </pc:spChg>
        <pc:graphicFrameChg chg="add mod ord">
          <ac:chgData name="Szabolcs" userId="845ec033-4130-4d81-a770-56d2e59000ab" providerId="ADAL" clId="{B67B0D57-628B-43E0-8F61-23B58E5E14E2}" dt="2021-04-20T18:11:06.443" v="1242" actId="167"/>
          <ac:graphicFrameMkLst>
            <pc:docMk/>
            <pc:sldMk cId="1481890275" sldId="536"/>
            <ac:graphicFrameMk id="6" creationId="{426D812A-7FA3-433E-8B1F-9DEA384FC126}"/>
          </ac:graphicFrameMkLst>
        </pc:graphicFrameChg>
        <pc:graphicFrameChg chg="del">
          <ac:chgData name="Szabolcs" userId="845ec033-4130-4d81-a770-56d2e59000ab" providerId="ADAL" clId="{B67B0D57-628B-43E0-8F61-23B58E5E14E2}" dt="2021-04-20T18:10:45.604" v="1237" actId="478"/>
          <ac:graphicFrameMkLst>
            <pc:docMk/>
            <pc:sldMk cId="1481890275" sldId="536"/>
            <ac:graphicFrameMk id="8" creationId="{55D39ED8-CD97-48F4-AEA7-C63506DF58E8}"/>
          </ac:graphicFrameMkLst>
        </pc:graphicFrameChg>
      </pc:sldChg>
      <pc:sldChg chg="add del">
        <pc:chgData name="Szabolcs" userId="845ec033-4130-4d81-a770-56d2e59000ab" providerId="ADAL" clId="{B67B0D57-628B-43E0-8F61-23B58E5E14E2}" dt="2021-04-20T18:11:14.426" v="1245" actId="47"/>
        <pc:sldMkLst>
          <pc:docMk/>
          <pc:sldMk cId="2418164006" sldId="537"/>
        </pc:sldMkLst>
      </pc:sldChg>
      <pc:sldChg chg="addSp modSp add mod">
        <pc:chgData name="Szabolcs" userId="845ec033-4130-4d81-a770-56d2e59000ab" providerId="ADAL" clId="{B67B0D57-628B-43E0-8F61-23B58E5E14E2}" dt="2021-04-20T20:18:54.633" v="2083" actId="1076"/>
        <pc:sldMkLst>
          <pc:docMk/>
          <pc:sldMk cId="2869297826" sldId="537"/>
        </pc:sldMkLst>
        <pc:spChg chg="mod">
          <ac:chgData name="Szabolcs" userId="845ec033-4130-4d81-a770-56d2e59000ab" providerId="ADAL" clId="{B67B0D57-628B-43E0-8F61-23B58E5E14E2}" dt="2021-04-20T19:01:46.418" v="1669" actId="20577"/>
          <ac:spMkLst>
            <pc:docMk/>
            <pc:sldMk cId="2869297826" sldId="537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19:02:14.345" v="1672" actId="14100"/>
          <ac:spMkLst>
            <pc:docMk/>
            <pc:sldMk cId="2869297826" sldId="537"/>
            <ac:spMk id="3" creationId="{431BD10F-6A97-484E-AAC3-C2814F36354C}"/>
          </ac:spMkLst>
        </pc:spChg>
        <pc:picChg chg="add mod">
          <ac:chgData name="Szabolcs" userId="845ec033-4130-4d81-a770-56d2e59000ab" providerId="ADAL" clId="{B67B0D57-628B-43E0-8F61-23B58E5E14E2}" dt="2021-04-20T20:18:54.633" v="2083" actId="1076"/>
          <ac:picMkLst>
            <pc:docMk/>
            <pc:sldMk cId="2869297826" sldId="537"/>
            <ac:picMk id="7" creationId="{DA41385C-7402-4380-932A-BB1D0EB38DE6}"/>
          </ac:picMkLst>
        </pc:picChg>
      </pc:sldChg>
      <pc:sldChg chg="addSp modSp add mod">
        <pc:chgData name="Szabolcs" userId="845ec033-4130-4d81-a770-56d2e59000ab" providerId="ADAL" clId="{B67B0D57-628B-43E0-8F61-23B58E5E14E2}" dt="2021-04-20T20:19:05.758" v="2084"/>
        <pc:sldMkLst>
          <pc:docMk/>
          <pc:sldMk cId="2948223199" sldId="538"/>
        </pc:sldMkLst>
        <pc:spChg chg="mod">
          <ac:chgData name="Szabolcs" userId="845ec033-4130-4d81-a770-56d2e59000ab" providerId="ADAL" clId="{B67B0D57-628B-43E0-8F61-23B58E5E14E2}" dt="2021-04-20T19:04:14.302" v="1675" actId="1076"/>
          <ac:spMkLst>
            <pc:docMk/>
            <pc:sldMk cId="2948223199" sldId="538"/>
            <ac:spMk id="3" creationId="{431BD10F-6A97-484E-AAC3-C2814F36354C}"/>
          </ac:spMkLst>
        </pc:spChg>
        <pc:picChg chg="add mod">
          <ac:chgData name="Szabolcs" userId="845ec033-4130-4d81-a770-56d2e59000ab" providerId="ADAL" clId="{B67B0D57-628B-43E0-8F61-23B58E5E14E2}" dt="2021-04-20T20:19:05.758" v="2084"/>
          <ac:picMkLst>
            <pc:docMk/>
            <pc:sldMk cId="2948223199" sldId="538"/>
            <ac:picMk id="6" creationId="{B41283F3-87DF-4805-98BB-9EFE565ABD9E}"/>
          </ac:picMkLst>
        </pc:picChg>
      </pc:sldChg>
      <pc:sldChg chg="addSp delSp modSp add mod setBg addAnim">
        <pc:chgData name="Szabolcs" userId="845ec033-4130-4d81-a770-56d2e59000ab" providerId="ADAL" clId="{B67B0D57-628B-43E0-8F61-23B58E5E14E2}" dt="2021-04-20T18:14:03.710" v="1280" actId="27636"/>
        <pc:sldMkLst>
          <pc:docMk/>
          <pc:sldMk cId="305590244" sldId="539"/>
        </pc:sldMkLst>
        <pc:spChg chg="mod">
          <ac:chgData name="Szabolcs" userId="845ec033-4130-4d81-a770-56d2e59000ab" providerId="ADAL" clId="{B67B0D57-628B-43E0-8F61-23B58E5E14E2}" dt="2021-04-20T18:14:03.691" v="1274" actId="26606"/>
          <ac:spMkLst>
            <pc:docMk/>
            <pc:sldMk cId="305590244" sldId="539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18:13:26.530" v="1264" actId="478"/>
          <ac:spMkLst>
            <pc:docMk/>
            <pc:sldMk cId="305590244" sldId="539"/>
            <ac:spMk id="3" creationId="{431BD10F-6A97-484E-AAC3-C2814F36354C}"/>
          </ac:spMkLst>
        </pc:spChg>
        <pc:spChg chg="mod ord">
          <ac:chgData name="Szabolcs" userId="845ec033-4130-4d81-a770-56d2e59000ab" providerId="ADAL" clId="{B67B0D57-628B-43E0-8F61-23B58E5E14E2}" dt="2021-04-20T18:14:03.710" v="1280" actId="27636"/>
          <ac:spMkLst>
            <pc:docMk/>
            <pc:sldMk cId="305590244" sldId="539"/>
            <ac:spMk id="4" creationId="{BD4A98C3-FB6A-4A1D-9B2C-7F0048F0212C}"/>
          </ac:spMkLst>
        </pc:spChg>
        <pc:spChg chg="mod ord">
          <ac:chgData name="Szabolcs" userId="845ec033-4130-4d81-a770-56d2e59000ab" providerId="ADAL" clId="{B67B0D57-628B-43E0-8F61-23B58E5E14E2}" dt="2021-04-20T18:14:03.691" v="1274" actId="26606"/>
          <ac:spMkLst>
            <pc:docMk/>
            <pc:sldMk cId="305590244" sldId="539"/>
            <ac:spMk id="5" creationId="{272FA4AF-F70B-4B89-A6E1-D0123066DF08}"/>
          </ac:spMkLst>
        </pc:spChg>
        <pc:spChg chg="add del mod">
          <ac:chgData name="Szabolcs" userId="845ec033-4130-4d81-a770-56d2e59000ab" providerId="ADAL" clId="{B67B0D57-628B-43E0-8F61-23B58E5E14E2}" dt="2021-04-20T18:13:39.694" v="1269" actId="478"/>
          <ac:spMkLst>
            <pc:docMk/>
            <pc:sldMk cId="305590244" sldId="539"/>
            <ac:spMk id="7" creationId="{74FA01ED-2C85-4F0C-846E-E9495227FDD0}"/>
          </ac:spMkLst>
        </pc:spChg>
        <pc:spChg chg="add">
          <ac:chgData name="Szabolcs" userId="845ec033-4130-4d81-a770-56d2e59000ab" providerId="ADAL" clId="{B67B0D57-628B-43E0-8F61-23B58E5E14E2}" dt="2021-04-20T18:14:03.691" v="1274" actId="26606"/>
          <ac:spMkLst>
            <pc:docMk/>
            <pc:sldMk cId="305590244" sldId="539"/>
            <ac:spMk id="16" creationId="{928F64C6-FE22-4FC1-A763-DFCC514811BD}"/>
          </ac:spMkLst>
        </pc:spChg>
        <pc:picChg chg="add mod ord">
          <ac:chgData name="Szabolcs" userId="845ec033-4130-4d81-a770-56d2e59000ab" providerId="ADAL" clId="{B67B0D57-628B-43E0-8F61-23B58E5E14E2}" dt="2021-04-20T18:14:03.691" v="1274" actId="26606"/>
          <ac:picMkLst>
            <pc:docMk/>
            <pc:sldMk cId="305590244" sldId="539"/>
            <ac:picMk id="8" creationId="{38F7F8D0-A7A4-415A-8182-B23F41141BD0}"/>
          </ac:picMkLst>
        </pc:picChg>
        <pc:picChg chg="add mod">
          <ac:chgData name="Szabolcs" userId="845ec033-4130-4d81-a770-56d2e59000ab" providerId="ADAL" clId="{B67B0D57-628B-43E0-8F61-23B58E5E14E2}" dt="2021-04-20T18:14:03.691" v="1274" actId="26606"/>
          <ac:picMkLst>
            <pc:docMk/>
            <pc:sldMk cId="305590244" sldId="539"/>
            <ac:picMk id="9" creationId="{7B514209-4693-4F78-8F49-D30ABBD5AE5E}"/>
          </ac:picMkLst>
        </pc:picChg>
        <pc:picChg chg="add mod ord">
          <ac:chgData name="Szabolcs" userId="845ec033-4130-4d81-a770-56d2e59000ab" providerId="ADAL" clId="{B67B0D57-628B-43E0-8F61-23B58E5E14E2}" dt="2021-04-20T18:14:03.691" v="1274" actId="26606"/>
          <ac:picMkLst>
            <pc:docMk/>
            <pc:sldMk cId="305590244" sldId="539"/>
            <ac:picMk id="10" creationId="{CC0DAB86-6F77-417A-A03E-E2A0E8F8B24F}"/>
          </ac:picMkLst>
        </pc:picChg>
        <pc:picChg chg="add mod">
          <ac:chgData name="Szabolcs" userId="845ec033-4130-4d81-a770-56d2e59000ab" providerId="ADAL" clId="{B67B0D57-628B-43E0-8F61-23B58E5E14E2}" dt="2021-04-20T18:14:03.691" v="1274" actId="26606"/>
          <ac:picMkLst>
            <pc:docMk/>
            <pc:sldMk cId="305590244" sldId="539"/>
            <ac:picMk id="11" creationId="{075E6A37-1AE8-42A0-870A-E409F23FB77B}"/>
          </ac:picMkLst>
        </pc:picChg>
        <pc:cxnChg chg="add">
          <ac:chgData name="Szabolcs" userId="845ec033-4130-4d81-a770-56d2e59000ab" providerId="ADAL" clId="{B67B0D57-628B-43E0-8F61-23B58E5E14E2}" dt="2021-04-20T18:14:03.691" v="1274" actId="26606"/>
          <ac:cxnSpMkLst>
            <pc:docMk/>
            <pc:sldMk cId="305590244" sldId="539"/>
            <ac:cxnSpMk id="18" creationId="{5C34627B-48E6-4F4D-B843-97717A86B490}"/>
          </ac:cxnSpMkLst>
        </pc:cxnChg>
      </pc:sldChg>
      <pc:sldChg chg="add del">
        <pc:chgData name="Szabolcs" userId="845ec033-4130-4d81-a770-56d2e59000ab" providerId="ADAL" clId="{B67B0D57-628B-43E0-8F61-23B58E5E14E2}" dt="2021-04-20T18:14:43.751" v="1283" actId="2890"/>
        <pc:sldMkLst>
          <pc:docMk/>
          <pc:sldMk cId="306640549" sldId="540"/>
        </pc:sldMkLst>
      </pc:sldChg>
      <pc:sldChg chg="addSp delSp modSp add mod modClrScheme chgLayout">
        <pc:chgData name="Szabolcs" userId="845ec033-4130-4d81-a770-56d2e59000ab" providerId="ADAL" clId="{B67B0D57-628B-43E0-8F61-23B58E5E14E2}" dt="2021-04-20T18:16:08.037" v="1310" actId="20577"/>
        <pc:sldMkLst>
          <pc:docMk/>
          <pc:sldMk cId="3453989173" sldId="540"/>
        </pc:sldMkLst>
        <pc:spChg chg="mod ord">
          <ac:chgData name="Szabolcs" userId="845ec033-4130-4d81-a770-56d2e59000ab" providerId="ADAL" clId="{B67B0D57-628B-43E0-8F61-23B58E5E14E2}" dt="2021-04-20T18:16:08.037" v="1310" actId="20577"/>
          <ac:spMkLst>
            <pc:docMk/>
            <pc:sldMk cId="3453989173" sldId="540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18:15:04.918" v="1289" actId="478"/>
          <ac:spMkLst>
            <pc:docMk/>
            <pc:sldMk cId="3453989173" sldId="540"/>
            <ac:spMk id="3" creationId="{431BD10F-6A97-484E-AAC3-C2814F36354C}"/>
          </ac:spMkLst>
        </pc:spChg>
        <pc:spChg chg="mod ord">
          <ac:chgData name="Szabolcs" userId="845ec033-4130-4d81-a770-56d2e59000ab" providerId="ADAL" clId="{B67B0D57-628B-43E0-8F61-23B58E5E14E2}" dt="2021-04-20T18:15:22.857" v="1294" actId="700"/>
          <ac:spMkLst>
            <pc:docMk/>
            <pc:sldMk cId="3453989173" sldId="540"/>
            <ac:spMk id="4" creationId="{BD4A98C3-FB6A-4A1D-9B2C-7F0048F0212C}"/>
          </ac:spMkLst>
        </pc:spChg>
        <pc:spChg chg="mod ord">
          <ac:chgData name="Szabolcs" userId="845ec033-4130-4d81-a770-56d2e59000ab" providerId="ADAL" clId="{B67B0D57-628B-43E0-8F61-23B58E5E14E2}" dt="2021-04-20T18:15:22.857" v="1294" actId="700"/>
          <ac:spMkLst>
            <pc:docMk/>
            <pc:sldMk cId="3453989173" sldId="540"/>
            <ac:spMk id="5" creationId="{272FA4AF-F70B-4B89-A6E1-D0123066DF08}"/>
          </ac:spMkLst>
        </pc:spChg>
        <pc:spChg chg="add del mod ord">
          <ac:chgData name="Szabolcs" userId="845ec033-4130-4d81-a770-56d2e59000ab" providerId="ADAL" clId="{B67B0D57-628B-43E0-8F61-23B58E5E14E2}" dt="2021-04-20T18:15:22.857" v="1294" actId="700"/>
          <ac:spMkLst>
            <pc:docMk/>
            <pc:sldMk cId="3453989173" sldId="540"/>
            <ac:spMk id="7" creationId="{AA1632E7-EA8F-4334-B3FA-496E7D064739}"/>
          </ac:spMkLst>
        </pc:spChg>
        <pc:spChg chg="add del mod ord">
          <ac:chgData name="Szabolcs" userId="845ec033-4130-4d81-a770-56d2e59000ab" providerId="ADAL" clId="{B67B0D57-628B-43E0-8F61-23B58E5E14E2}" dt="2021-04-20T18:15:27.967" v="1295" actId="478"/>
          <ac:spMkLst>
            <pc:docMk/>
            <pc:sldMk cId="3453989173" sldId="540"/>
            <ac:spMk id="9" creationId="{AB178854-1B6B-437B-8639-BEFECD51380D}"/>
          </ac:spMkLst>
        </pc:spChg>
        <pc:graphicFrameChg chg="add mod">
          <ac:chgData name="Szabolcs" userId="845ec033-4130-4d81-a770-56d2e59000ab" providerId="ADAL" clId="{B67B0D57-628B-43E0-8F61-23B58E5E14E2}" dt="2021-04-20T18:15:33.782" v="1297" actId="14100"/>
          <ac:graphicFrameMkLst>
            <pc:docMk/>
            <pc:sldMk cId="3453989173" sldId="540"/>
            <ac:graphicFrameMk id="8" creationId="{A7FC7DDF-78C5-4AFB-A466-35B951AC8AA5}"/>
          </ac:graphicFrameMkLst>
        </pc:graphicFrameChg>
      </pc:sldChg>
      <pc:sldChg chg="addSp delSp modSp add mod">
        <pc:chgData name="Szabolcs" userId="845ec033-4130-4d81-a770-56d2e59000ab" providerId="ADAL" clId="{B67B0D57-628B-43E0-8F61-23B58E5E14E2}" dt="2021-04-20T18:17:38.187" v="1324"/>
        <pc:sldMkLst>
          <pc:docMk/>
          <pc:sldMk cId="4184812335" sldId="541"/>
        </pc:sldMkLst>
        <pc:spChg chg="mod">
          <ac:chgData name="Szabolcs" userId="845ec033-4130-4d81-a770-56d2e59000ab" providerId="ADAL" clId="{B67B0D57-628B-43E0-8F61-23B58E5E14E2}" dt="2021-04-20T18:17:38.187" v="1324"/>
          <ac:spMkLst>
            <pc:docMk/>
            <pc:sldMk cId="4184812335" sldId="541"/>
            <ac:spMk id="2" creationId="{15CFE28E-67FF-40A9-A0B2-DBF3406C7DBC}"/>
          </ac:spMkLst>
        </pc:spChg>
        <pc:graphicFrameChg chg="add mod">
          <ac:chgData name="Szabolcs" userId="845ec033-4130-4d81-a770-56d2e59000ab" providerId="ADAL" clId="{B67B0D57-628B-43E0-8F61-23B58E5E14E2}" dt="2021-04-20T18:17:20.885" v="1319" actId="1076"/>
          <ac:graphicFrameMkLst>
            <pc:docMk/>
            <pc:sldMk cId="4184812335" sldId="541"/>
            <ac:graphicFrameMk id="6" creationId="{2DBE5AF4-6293-4BC9-A02E-EDF080F6BF7B}"/>
          </ac:graphicFrameMkLst>
        </pc:graphicFrameChg>
        <pc:graphicFrameChg chg="del">
          <ac:chgData name="Szabolcs" userId="845ec033-4130-4d81-a770-56d2e59000ab" providerId="ADAL" clId="{B67B0D57-628B-43E0-8F61-23B58E5E14E2}" dt="2021-04-20T18:16:31.279" v="1314" actId="478"/>
          <ac:graphicFrameMkLst>
            <pc:docMk/>
            <pc:sldMk cId="4184812335" sldId="541"/>
            <ac:graphicFrameMk id="8" creationId="{A7FC7DDF-78C5-4AFB-A466-35B951AC8AA5}"/>
          </ac:graphicFrameMkLst>
        </pc:graphicFrameChg>
      </pc:sldChg>
      <pc:sldChg chg="addSp modSp add mod">
        <pc:chgData name="Szabolcs" userId="845ec033-4130-4d81-a770-56d2e59000ab" providerId="ADAL" clId="{B67B0D57-628B-43E0-8F61-23B58E5E14E2}" dt="2021-04-20T21:13:02.468" v="2323" actId="20577"/>
        <pc:sldMkLst>
          <pc:docMk/>
          <pc:sldMk cId="1996698650" sldId="542"/>
        </pc:sldMkLst>
        <pc:spChg chg="mod">
          <ac:chgData name="Szabolcs" userId="845ec033-4130-4d81-a770-56d2e59000ab" providerId="ADAL" clId="{B67B0D57-628B-43E0-8F61-23B58E5E14E2}" dt="2021-04-20T21:13:02.468" v="2323" actId="20577"/>
          <ac:spMkLst>
            <pc:docMk/>
            <pc:sldMk cId="1996698650" sldId="542"/>
            <ac:spMk id="2" creationId="{15CFE28E-67FF-40A9-A0B2-DBF3406C7DBC}"/>
          </ac:spMkLst>
        </pc:spChg>
        <pc:spChg chg="mod">
          <ac:chgData name="Szabolcs" userId="845ec033-4130-4d81-a770-56d2e59000ab" providerId="ADAL" clId="{B67B0D57-628B-43E0-8F61-23B58E5E14E2}" dt="2021-04-20T21:12:22.544" v="2317" actId="1076"/>
          <ac:spMkLst>
            <pc:docMk/>
            <pc:sldMk cId="1996698650" sldId="542"/>
            <ac:spMk id="3" creationId="{431BD10F-6A97-484E-AAC3-C2814F36354C}"/>
          </ac:spMkLst>
        </pc:spChg>
        <pc:picChg chg="add mod">
          <ac:chgData name="Szabolcs" userId="845ec033-4130-4d81-a770-56d2e59000ab" providerId="ADAL" clId="{B67B0D57-628B-43E0-8F61-23B58E5E14E2}" dt="2021-04-20T21:12:25.947" v="2318" actId="1076"/>
          <ac:picMkLst>
            <pc:docMk/>
            <pc:sldMk cId="1996698650" sldId="542"/>
            <ac:picMk id="7" creationId="{13AFD486-BB7E-4299-B64E-DC9657D7A767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20:23:18.143" v="2090" actId="14100"/>
        <pc:sldMkLst>
          <pc:docMk/>
          <pc:sldMk cId="170328766" sldId="543"/>
        </pc:sldMkLst>
        <pc:spChg chg="mod">
          <ac:chgData name="Szabolcs" userId="845ec033-4130-4d81-a770-56d2e59000ab" providerId="ADAL" clId="{B67B0D57-628B-43E0-8F61-23B58E5E14E2}" dt="2021-04-20T18:18:43.492" v="1353" actId="20577"/>
          <ac:spMkLst>
            <pc:docMk/>
            <pc:sldMk cId="170328766" sldId="543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20:19:41.407" v="2085" actId="478"/>
          <ac:spMkLst>
            <pc:docMk/>
            <pc:sldMk cId="170328766" sldId="543"/>
            <ac:spMk id="3" creationId="{431BD10F-6A97-484E-AAC3-C2814F36354C}"/>
          </ac:spMkLst>
        </pc:spChg>
        <pc:spChg chg="add mod">
          <ac:chgData name="Szabolcs" userId="845ec033-4130-4d81-a770-56d2e59000ab" providerId="ADAL" clId="{B67B0D57-628B-43E0-8F61-23B58E5E14E2}" dt="2021-04-20T20:19:41.407" v="2085" actId="478"/>
          <ac:spMkLst>
            <pc:docMk/>
            <pc:sldMk cId="170328766" sldId="543"/>
            <ac:spMk id="7" creationId="{F3110A5A-8EAA-4ECE-B2E4-0D262B40542C}"/>
          </ac:spMkLst>
        </pc:spChg>
        <pc:picChg chg="add mod">
          <ac:chgData name="Szabolcs" userId="845ec033-4130-4d81-a770-56d2e59000ab" providerId="ADAL" clId="{B67B0D57-628B-43E0-8F61-23B58E5E14E2}" dt="2021-04-20T20:23:18.143" v="2090" actId="14100"/>
          <ac:picMkLst>
            <pc:docMk/>
            <pc:sldMk cId="170328766" sldId="543"/>
            <ac:picMk id="1026" creationId="{3D46FE34-8C91-4143-894B-BF04DFF77456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16:39.355" v="2623" actId="20577"/>
        <pc:sldMkLst>
          <pc:docMk/>
          <pc:sldMk cId="3745394778" sldId="544"/>
        </pc:sldMkLst>
        <pc:spChg chg="mod">
          <ac:chgData name="Szabolcs" userId="845ec033-4130-4d81-a770-56d2e59000ab" providerId="ADAL" clId="{B67B0D57-628B-43E0-8F61-23B58E5E14E2}" dt="2021-04-20T18:18:57.202" v="1380" actId="20577"/>
          <ac:spMkLst>
            <pc:docMk/>
            <pc:sldMk cId="3745394778" sldId="544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20:19:46.577" v="2086" actId="478"/>
          <ac:spMkLst>
            <pc:docMk/>
            <pc:sldMk cId="3745394778" sldId="544"/>
            <ac:spMk id="3" creationId="{431BD10F-6A97-484E-AAC3-C2814F36354C}"/>
          </ac:spMkLst>
        </pc:spChg>
        <pc:spChg chg="add del">
          <ac:chgData name="Szabolcs" userId="845ec033-4130-4d81-a770-56d2e59000ab" providerId="ADAL" clId="{B67B0D57-628B-43E0-8F61-23B58E5E14E2}" dt="2021-04-21T06:08:56.110" v="2349" actId="478"/>
          <ac:spMkLst>
            <pc:docMk/>
            <pc:sldMk cId="3745394778" sldId="544"/>
            <ac:spMk id="3" creationId="{C800147B-5190-4B12-AE7A-064716403E8A}"/>
          </ac:spMkLst>
        </pc:spChg>
        <pc:spChg chg="add mod">
          <ac:chgData name="Szabolcs" userId="845ec033-4130-4d81-a770-56d2e59000ab" providerId="ADAL" clId="{B67B0D57-628B-43E0-8F61-23B58E5E14E2}" dt="2021-04-21T06:16:39.355" v="2623" actId="20577"/>
          <ac:spMkLst>
            <pc:docMk/>
            <pc:sldMk cId="3745394778" sldId="544"/>
            <ac:spMk id="7" creationId="{49E90425-3249-40AE-AC8E-4AC35E53DA19}"/>
          </ac:spMkLst>
        </pc:spChg>
        <pc:picChg chg="add del mod">
          <ac:chgData name="Szabolcs" userId="845ec033-4130-4d81-a770-56d2e59000ab" providerId="ADAL" clId="{B67B0D57-628B-43E0-8F61-23B58E5E14E2}" dt="2021-04-21T06:11:03.165" v="2354" actId="478"/>
          <ac:picMkLst>
            <pc:docMk/>
            <pc:sldMk cId="3745394778" sldId="544"/>
            <ac:picMk id="1028" creationId="{E3A0EB36-0C10-4D35-BF4F-E211B7ED1631}"/>
          </ac:picMkLst>
        </pc:picChg>
        <pc:picChg chg="add mod">
          <ac:chgData name="Szabolcs" userId="845ec033-4130-4d81-a770-56d2e59000ab" providerId="ADAL" clId="{B67B0D57-628B-43E0-8F61-23B58E5E14E2}" dt="2021-04-21T06:11:10.040" v="2357" actId="1076"/>
          <ac:picMkLst>
            <pc:docMk/>
            <pc:sldMk cId="3745394778" sldId="544"/>
            <ac:picMk id="1030" creationId="{06D7AA92-A4DA-45E1-99C8-88B4F9EDB8F5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8:19:21.958" v="1387" actId="478"/>
        <pc:sldMkLst>
          <pc:docMk/>
          <pc:sldMk cId="1737827415" sldId="545"/>
        </pc:sldMkLst>
        <pc:spChg chg="mod">
          <ac:chgData name="Szabolcs" userId="845ec033-4130-4d81-a770-56d2e59000ab" providerId="ADAL" clId="{B67B0D57-628B-43E0-8F61-23B58E5E14E2}" dt="2021-04-20T18:19:19.335" v="1386"/>
          <ac:spMkLst>
            <pc:docMk/>
            <pc:sldMk cId="1737827415" sldId="545"/>
            <ac:spMk id="2" creationId="{15CFE28E-67FF-40A9-A0B2-DBF3406C7DBC}"/>
          </ac:spMkLst>
        </pc:spChg>
        <pc:spChg chg="del">
          <ac:chgData name="Szabolcs" userId="845ec033-4130-4d81-a770-56d2e59000ab" providerId="ADAL" clId="{B67B0D57-628B-43E0-8F61-23B58E5E14E2}" dt="2021-04-20T18:19:21.958" v="1387" actId="478"/>
          <ac:spMkLst>
            <pc:docMk/>
            <pc:sldMk cId="1737827415" sldId="545"/>
            <ac:spMk id="3" creationId="{431BD10F-6A97-484E-AAC3-C2814F36354C}"/>
          </ac:spMkLst>
        </pc:spChg>
        <pc:spChg chg="add mod">
          <ac:chgData name="Szabolcs" userId="845ec033-4130-4d81-a770-56d2e59000ab" providerId="ADAL" clId="{B67B0D57-628B-43E0-8F61-23B58E5E14E2}" dt="2021-04-20T18:19:21.958" v="1387" actId="478"/>
          <ac:spMkLst>
            <pc:docMk/>
            <pc:sldMk cId="1737827415" sldId="545"/>
            <ac:spMk id="7" creationId="{CD542FCC-F81A-426C-9C43-2143CF5400AF}"/>
          </ac:spMkLst>
        </pc:spChg>
      </pc:sldChg>
      <pc:sldChg chg="add del">
        <pc:chgData name="Szabolcs" userId="845ec033-4130-4d81-a770-56d2e59000ab" providerId="ADAL" clId="{B67B0D57-628B-43E0-8F61-23B58E5E14E2}" dt="2021-04-20T19:21:59.306" v="1680" actId="47"/>
        <pc:sldMkLst>
          <pc:docMk/>
          <pc:sldMk cId="399679127" sldId="546"/>
        </pc:sldMkLst>
      </pc:sldChg>
      <pc:sldChg chg="addSp delSp modSp add mod">
        <pc:chgData name="Szabolcs" userId="845ec033-4130-4d81-a770-56d2e59000ab" providerId="ADAL" clId="{B67B0D57-628B-43E0-8F61-23B58E5E14E2}" dt="2021-04-20T19:56:10.957" v="2073" actId="20577"/>
        <pc:sldMkLst>
          <pc:docMk/>
          <pc:sldMk cId="3794413758" sldId="546"/>
        </pc:sldMkLst>
        <pc:spChg chg="del">
          <ac:chgData name="Szabolcs" userId="845ec033-4130-4d81-a770-56d2e59000ab" providerId="ADAL" clId="{B67B0D57-628B-43E0-8F61-23B58E5E14E2}" dt="2021-04-20T19:46:58.785" v="1991" actId="478"/>
          <ac:spMkLst>
            <pc:docMk/>
            <pc:sldMk cId="3794413758" sldId="546"/>
            <ac:spMk id="2" creationId="{92A6B074-6BF0-4CDA-B252-D2E8F5C8BC1B}"/>
          </ac:spMkLst>
        </pc:spChg>
        <pc:spChg chg="mod">
          <ac:chgData name="Szabolcs" userId="845ec033-4130-4d81-a770-56d2e59000ab" providerId="ADAL" clId="{B67B0D57-628B-43E0-8F61-23B58E5E14E2}" dt="2021-04-20T19:46:50.679" v="1989" actId="20577"/>
          <ac:spMkLst>
            <pc:docMk/>
            <pc:sldMk cId="3794413758" sldId="546"/>
            <ac:spMk id="3" creationId="{25950F7A-D92A-4B27-AA2C-FC5E06CE0B54}"/>
          </ac:spMkLst>
        </pc:spChg>
        <pc:spChg chg="add mod">
          <ac:chgData name="Szabolcs" userId="845ec033-4130-4d81-a770-56d2e59000ab" providerId="ADAL" clId="{B67B0D57-628B-43E0-8F61-23B58E5E14E2}" dt="2021-04-20T19:56:10.957" v="2073" actId="20577"/>
          <ac:spMkLst>
            <pc:docMk/>
            <pc:sldMk cId="3794413758" sldId="546"/>
            <ac:spMk id="13" creationId="{A34FA5E5-EE97-408B-8383-A47F4B91526B}"/>
          </ac:spMkLst>
        </pc:spChg>
        <pc:spChg chg="add mod">
          <ac:chgData name="Szabolcs" userId="845ec033-4130-4d81-a770-56d2e59000ab" providerId="ADAL" clId="{B67B0D57-628B-43E0-8F61-23B58E5E14E2}" dt="2021-04-20T19:55:39.581" v="2063" actId="404"/>
          <ac:spMkLst>
            <pc:docMk/>
            <pc:sldMk cId="3794413758" sldId="546"/>
            <ac:spMk id="14" creationId="{035FE975-3F7B-45DF-BAD6-42B81BC81B4E}"/>
          </ac:spMkLst>
        </pc:spChg>
        <pc:picChg chg="del">
          <ac:chgData name="Szabolcs" userId="845ec033-4130-4d81-a770-56d2e59000ab" providerId="ADAL" clId="{B67B0D57-628B-43E0-8F61-23B58E5E14E2}" dt="2021-04-20T19:46:53.647" v="1990" actId="478"/>
          <ac:picMkLst>
            <pc:docMk/>
            <pc:sldMk cId="3794413758" sldId="546"/>
            <ac:picMk id="7" creationId="{06A3F9D4-8567-4779-95B6-22AC4A21C36E}"/>
          </ac:picMkLst>
        </pc:picChg>
        <pc:picChg chg="del">
          <ac:chgData name="Szabolcs" userId="845ec033-4130-4d81-a770-56d2e59000ab" providerId="ADAL" clId="{B67B0D57-628B-43E0-8F61-23B58E5E14E2}" dt="2021-04-20T19:46:53.647" v="1990" actId="478"/>
          <ac:picMkLst>
            <pc:docMk/>
            <pc:sldMk cId="3794413758" sldId="546"/>
            <ac:picMk id="8" creationId="{72C7D887-9A4A-4A35-80CA-7003CAC1F082}"/>
          </ac:picMkLst>
        </pc:picChg>
        <pc:picChg chg="add mod">
          <ac:chgData name="Szabolcs" userId="845ec033-4130-4d81-a770-56d2e59000ab" providerId="ADAL" clId="{B67B0D57-628B-43E0-8F61-23B58E5E14E2}" dt="2021-04-20T19:54:47.680" v="2049" actId="1076"/>
          <ac:picMkLst>
            <pc:docMk/>
            <pc:sldMk cId="3794413758" sldId="546"/>
            <ac:picMk id="10" creationId="{CED9903A-1EDC-4793-9F83-610317E42CC7}"/>
          </ac:picMkLst>
        </pc:picChg>
        <pc:picChg chg="add mod">
          <ac:chgData name="Szabolcs" userId="845ec033-4130-4d81-a770-56d2e59000ab" providerId="ADAL" clId="{B67B0D57-628B-43E0-8F61-23B58E5E14E2}" dt="2021-04-20T19:54:51.740" v="2050" actId="1076"/>
          <ac:picMkLst>
            <pc:docMk/>
            <pc:sldMk cId="3794413758" sldId="546"/>
            <ac:picMk id="12" creationId="{B37E8015-42C9-4691-92F4-49BCD63839A2}"/>
          </ac:picMkLst>
        </pc:picChg>
      </pc:sldChg>
      <pc:sldChg chg="addSp modSp add mod">
        <pc:chgData name="Szabolcs" userId="845ec033-4130-4d81-a770-56d2e59000ab" providerId="ADAL" clId="{B67B0D57-628B-43E0-8F61-23B58E5E14E2}" dt="2021-04-20T19:49:03.915" v="2019" actId="20577"/>
        <pc:sldMkLst>
          <pc:docMk/>
          <pc:sldMk cId="1674442700" sldId="547"/>
        </pc:sldMkLst>
        <pc:spChg chg="mod">
          <ac:chgData name="Szabolcs" userId="845ec033-4130-4d81-a770-56d2e59000ab" providerId="ADAL" clId="{B67B0D57-628B-43E0-8F61-23B58E5E14E2}" dt="2021-04-20T19:49:03.915" v="2019" actId="20577"/>
          <ac:spMkLst>
            <pc:docMk/>
            <pc:sldMk cId="1674442700" sldId="547"/>
            <ac:spMk id="3" creationId="{25950F7A-D92A-4B27-AA2C-FC5E06CE0B54}"/>
          </ac:spMkLst>
        </pc:spChg>
        <pc:picChg chg="add mod">
          <ac:chgData name="Szabolcs" userId="845ec033-4130-4d81-a770-56d2e59000ab" providerId="ADAL" clId="{B67B0D57-628B-43E0-8F61-23B58E5E14E2}" dt="2021-04-20T19:48:53.069" v="2010" actId="1076"/>
          <ac:picMkLst>
            <pc:docMk/>
            <pc:sldMk cId="1674442700" sldId="547"/>
            <ac:picMk id="6" creationId="{AC23B9AC-74B3-458B-AC08-5855AFFF5E8E}"/>
          </ac:picMkLst>
        </pc:picChg>
        <pc:picChg chg="add mod">
          <ac:chgData name="Szabolcs" userId="845ec033-4130-4d81-a770-56d2e59000ab" providerId="ADAL" clId="{B67B0D57-628B-43E0-8F61-23B58E5E14E2}" dt="2021-04-20T19:48:58.058" v="2012" actId="14100"/>
          <ac:picMkLst>
            <pc:docMk/>
            <pc:sldMk cId="1674442700" sldId="547"/>
            <ac:picMk id="8" creationId="{7F683852-A57B-48CE-BC2F-8C08128CC0D7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9:50:38.232" v="2024" actId="1076"/>
        <pc:sldMkLst>
          <pc:docMk/>
          <pc:sldMk cId="1416082828" sldId="548"/>
        </pc:sldMkLst>
        <pc:picChg chg="del">
          <ac:chgData name="Szabolcs" userId="845ec033-4130-4d81-a770-56d2e59000ab" providerId="ADAL" clId="{B67B0D57-628B-43E0-8F61-23B58E5E14E2}" dt="2021-04-20T19:49:16.472" v="2022" actId="478"/>
          <ac:picMkLst>
            <pc:docMk/>
            <pc:sldMk cId="1416082828" sldId="548"/>
            <ac:picMk id="6" creationId="{AC23B9AC-74B3-458B-AC08-5855AFFF5E8E}"/>
          </ac:picMkLst>
        </pc:picChg>
        <pc:picChg chg="add mod">
          <ac:chgData name="Szabolcs" userId="845ec033-4130-4d81-a770-56d2e59000ab" providerId="ADAL" clId="{B67B0D57-628B-43E0-8F61-23B58E5E14E2}" dt="2021-04-20T19:50:38.232" v="2024" actId="1076"/>
          <ac:picMkLst>
            <pc:docMk/>
            <pc:sldMk cId="1416082828" sldId="548"/>
            <ac:picMk id="7" creationId="{5D746258-6BD2-4865-8188-A3D0696ECCF5}"/>
          </ac:picMkLst>
        </pc:picChg>
        <pc:picChg chg="del">
          <ac:chgData name="Szabolcs" userId="845ec033-4130-4d81-a770-56d2e59000ab" providerId="ADAL" clId="{B67B0D57-628B-43E0-8F61-23B58E5E14E2}" dt="2021-04-20T19:49:15.745" v="2021" actId="478"/>
          <ac:picMkLst>
            <pc:docMk/>
            <pc:sldMk cId="1416082828" sldId="548"/>
            <ac:picMk id="8" creationId="{7F683852-A57B-48CE-BC2F-8C08128CC0D7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19:52:35.442" v="2034" actId="14100"/>
        <pc:sldMkLst>
          <pc:docMk/>
          <pc:sldMk cId="566229548" sldId="549"/>
        </pc:sldMkLst>
        <pc:picChg chg="add mod">
          <ac:chgData name="Szabolcs" userId="845ec033-4130-4d81-a770-56d2e59000ab" providerId="ADAL" clId="{B67B0D57-628B-43E0-8F61-23B58E5E14E2}" dt="2021-04-20T19:51:26.254" v="2029" actId="1076"/>
          <ac:picMkLst>
            <pc:docMk/>
            <pc:sldMk cId="566229548" sldId="549"/>
            <ac:picMk id="6" creationId="{3D5EE09C-592A-4E56-B9FD-9A0A8CD6BC95}"/>
          </ac:picMkLst>
        </pc:picChg>
        <pc:picChg chg="del">
          <ac:chgData name="Szabolcs" userId="845ec033-4130-4d81-a770-56d2e59000ab" providerId="ADAL" clId="{B67B0D57-628B-43E0-8F61-23B58E5E14E2}" dt="2021-04-20T19:50:48.470" v="2026" actId="478"/>
          <ac:picMkLst>
            <pc:docMk/>
            <pc:sldMk cId="566229548" sldId="549"/>
            <ac:picMk id="7" creationId="{5D746258-6BD2-4865-8188-A3D0696ECCF5}"/>
          </ac:picMkLst>
        </pc:picChg>
        <pc:picChg chg="add mod">
          <ac:chgData name="Szabolcs" userId="845ec033-4130-4d81-a770-56d2e59000ab" providerId="ADAL" clId="{B67B0D57-628B-43E0-8F61-23B58E5E14E2}" dt="2021-04-20T19:52:35.442" v="2034" actId="14100"/>
          <ac:picMkLst>
            <pc:docMk/>
            <pc:sldMk cId="566229548" sldId="549"/>
            <ac:picMk id="10" creationId="{CA426DD1-8F39-4CA1-B8A3-32F8DF8E0722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04:51.559" v="2326" actId="14100"/>
        <pc:sldMkLst>
          <pc:docMk/>
          <pc:sldMk cId="1915632272" sldId="550"/>
        </pc:sldMkLst>
        <pc:spChg chg="del">
          <ac:chgData name="Szabolcs" userId="845ec033-4130-4d81-a770-56d2e59000ab" providerId="ADAL" clId="{B67B0D57-628B-43E0-8F61-23B58E5E14E2}" dt="2021-04-20T20:31:41.310" v="2096" actId="478"/>
          <ac:spMkLst>
            <pc:docMk/>
            <pc:sldMk cId="1915632272" sldId="550"/>
            <ac:spMk id="7" creationId="{F3110A5A-8EAA-4ECE-B2E4-0D262B40542C}"/>
          </ac:spMkLst>
        </pc:spChg>
        <pc:picChg chg="add mod">
          <ac:chgData name="Szabolcs" userId="845ec033-4130-4d81-a770-56d2e59000ab" providerId="ADAL" clId="{B67B0D57-628B-43E0-8F61-23B58E5E14E2}" dt="2021-04-21T06:04:51.559" v="2326" actId="14100"/>
          <ac:picMkLst>
            <pc:docMk/>
            <pc:sldMk cId="1915632272" sldId="550"/>
            <ac:picMk id="6" creationId="{0FCCD32F-3009-428C-91C6-2C90D313250F}"/>
          </ac:picMkLst>
        </pc:picChg>
        <pc:picChg chg="add del">
          <ac:chgData name="Szabolcs" userId="845ec033-4130-4d81-a770-56d2e59000ab" providerId="ADAL" clId="{B67B0D57-628B-43E0-8F61-23B58E5E14E2}" dt="2021-04-20T20:40:42.329" v="2098" actId="478"/>
          <ac:picMkLst>
            <pc:docMk/>
            <pc:sldMk cId="1915632272" sldId="550"/>
            <ac:picMk id="6" creationId="{BC551061-834B-414C-B017-6E223C10BEDB}"/>
          </ac:picMkLst>
        </pc:picChg>
        <pc:picChg chg="add del mod">
          <ac:chgData name="Szabolcs" userId="845ec033-4130-4d81-a770-56d2e59000ab" providerId="ADAL" clId="{B67B0D57-628B-43E0-8F61-23B58E5E14E2}" dt="2021-04-20T20:41:02.539" v="2102" actId="478"/>
          <ac:picMkLst>
            <pc:docMk/>
            <pc:sldMk cId="1915632272" sldId="550"/>
            <ac:picMk id="9" creationId="{E956BC02-929C-465D-9BAF-7ED05626DC97}"/>
          </ac:picMkLst>
        </pc:picChg>
        <pc:picChg chg="add del">
          <ac:chgData name="Szabolcs" userId="845ec033-4130-4d81-a770-56d2e59000ab" providerId="ADAL" clId="{B67B0D57-628B-43E0-8F61-23B58E5E14E2}" dt="2021-04-20T20:41:54.626" v="2104" actId="478"/>
          <ac:picMkLst>
            <pc:docMk/>
            <pc:sldMk cId="1915632272" sldId="550"/>
            <ac:picMk id="11" creationId="{F0D8E554-447B-471A-BD2C-260C5243906D}"/>
          </ac:picMkLst>
        </pc:picChg>
        <pc:picChg chg="del">
          <ac:chgData name="Szabolcs" userId="845ec033-4130-4d81-a770-56d2e59000ab" providerId="ADAL" clId="{B67B0D57-628B-43E0-8F61-23B58E5E14E2}" dt="2021-04-20T20:23:24.617" v="2092" actId="478"/>
          <ac:picMkLst>
            <pc:docMk/>
            <pc:sldMk cId="1915632272" sldId="550"/>
            <ac:picMk id="1026" creationId="{3D46FE34-8C91-4143-894B-BF04DFF77456}"/>
          </ac:picMkLst>
        </pc:picChg>
        <pc:picChg chg="add del mod">
          <ac:chgData name="Szabolcs" userId="845ec033-4130-4d81-a770-56d2e59000ab" providerId="ADAL" clId="{B67B0D57-628B-43E0-8F61-23B58E5E14E2}" dt="2021-04-20T20:31:38.287" v="2095" actId="478"/>
          <ac:picMkLst>
            <pc:docMk/>
            <pc:sldMk cId="1915632272" sldId="550"/>
            <ac:picMk id="2050" creationId="{412283C1-4A53-4D95-9189-F27924F3B069}"/>
          </ac:picMkLst>
        </pc:picChg>
      </pc:sldChg>
      <pc:sldChg chg="addSp delSp modSp add mod">
        <pc:chgData name="Szabolcs" userId="845ec033-4130-4d81-a770-56d2e59000ab" providerId="ADAL" clId="{B67B0D57-628B-43E0-8F61-23B58E5E14E2}" dt="2021-04-20T20:45:47.415" v="2118" actId="14100"/>
        <pc:sldMkLst>
          <pc:docMk/>
          <pc:sldMk cId="1912448379" sldId="551"/>
        </pc:sldMkLst>
        <pc:grpChg chg="del">
          <ac:chgData name="Szabolcs" userId="845ec033-4130-4d81-a770-56d2e59000ab" providerId="ADAL" clId="{B67B0D57-628B-43E0-8F61-23B58E5E14E2}" dt="2021-04-20T20:45:33.576" v="2113" actId="478"/>
          <ac:grpSpMkLst>
            <pc:docMk/>
            <pc:sldMk cId="1912448379" sldId="551"/>
            <ac:grpSpMk id="7" creationId="{1E836C62-CE5E-45E1-B5FB-B821E448E830}"/>
          </ac:grpSpMkLst>
        </pc:grpChg>
        <pc:picChg chg="del">
          <ac:chgData name="Szabolcs" userId="845ec033-4130-4d81-a770-56d2e59000ab" providerId="ADAL" clId="{B67B0D57-628B-43E0-8F61-23B58E5E14E2}" dt="2021-04-20T20:45:31.313" v="2112" actId="478"/>
          <ac:picMkLst>
            <pc:docMk/>
            <pc:sldMk cId="1912448379" sldId="551"/>
            <ac:picMk id="6" creationId="{C1884AF3-2077-4C63-95B0-85AC1622EC36}"/>
          </ac:picMkLst>
        </pc:picChg>
        <pc:picChg chg="add mod">
          <ac:chgData name="Szabolcs" userId="845ec033-4130-4d81-a770-56d2e59000ab" providerId="ADAL" clId="{B67B0D57-628B-43E0-8F61-23B58E5E14E2}" dt="2021-04-20T20:45:47.415" v="2118" actId="14100"/>
          <ac:picMkLst>
            <pc:docMk/>
            <pc:sldMk cId="1912448379" sldId="551"/>
            <ac:picMk id="25" creationId="{6341DD6C-F454-4D94-9514-A0450D9BA3A3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05:12.212" v="2330" actId="1076"/>
        <pc:sldMkLst>
          <pc:docMk/>
          <pc:sldMk cId="2226192006" sldId="552"/>
        </pc:sldMkLst>
        <pc:picChg chg="del">
          <ac:chgData name="Szabolcs" userId="845ec033-4130-4d81-a770-56d2e59000ab" providerId="ADAL" clId="{B67B0D57-628B-43E0-8F61-23B58E5E14E2}" dt="2021-04-21T06:04:59.047" v="2328" actId="478"/>
          <ac:picMkLst>
            <pc:docMk/>
            <pc:sldMk cId="2226192006" sldId="552"/>
            <ac:picMk id="6" creationId="{0FCCD32F-3009-428C-91C6-2C90D313250F}"/>
          </ac:picMkLst>
        </pc:picChg>
        <pc:picChg chg="add mod">
          <ac:chgData name="Szabolcs" userId="845ec033-4130-4d81-a770-56d2e59000ab" providerId="ADAL" clId="{B67B0D57-628B-43E0-8F61-23B58E5E14E2}" dt="2021-04-21T06:05:12.212" v="2330" actId="1076"/>
          <ac:picMkLst>
            <pc:docMk/>
            <pc:sldMk cId="2226192006" sldId="552"/>
            <ac:picMk id="7" creationId="{78B0C014-861B-40D7-9B22-90B06472446F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05:36.309" v="2335" actId="14100"/>
        <pc:sldMkLst>
          <pc:docMk/>
          <pc:sldMk cId="2701952982" sldId="553"/>
        </pc:sldMkLst>
        <pc:picChg chg="add mod">
          <ac:chgData name="Szabolcs" userId="845ec033-4130-4d81-a770-56d2e59000ab" providerId="ADAL" clId="{B67B0D57-628B-43E0-8F61-23B58E5E14E2}" dt="2021-04-21T06:05:36.309" v="2335" actId="14100"/>
          <ac:picMkLst>
            <pc:docMk/>
            <pc:sldMk cId="2701952982" sldId="553"/>
            <ac:picMk id="6" creationId="{64826656-A152-4E57-A862-A92DC5D2BE3B}"/>
          </ac:picMkLst>
        </pc:picChg>
        <pc:picChg chg="del">
          <ac:chgData name="Szabolcs" userId="845ec033-4130-4d81-a770-56d2e59000ab" providerId="ADAL" clId="{B67B0D57-628B-43E0-8F61-23B58E5E14E2}" dt="2021-04-21T06:05:20.877" v="2332" actId="478"/>
          <ac:picMkLst>
            <pc:docMk/>
            <pc:sldMk cId="2701952982" sldId="553"/>
            <ac:picMk id="7" creationId="{78B0C014-861B-40D7-9B22-90B06472446F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05:54.921" v="2341" actId="1076"/>
        <pc:sldMkLst>
          <pc:docMk/>
          <pc:sldMk cId="3155378157" sldId="554"/>
        </pc:sldMkLst>
        <pc:picChg chg="del">
          <ac:chgData name="Szabolcs" userId="845ec033-4130-4d81-a770-56d2e59000ab" providerId="ADAL" clId="{B67B0D57-628B-43E0-8F61-23B58E5E14E2}" dt="2021-04-21T06:05:42.359" v="2337" actId="478"/>
          <ac:picMkLst>
            <pc:docMk/>
            <pc:sldMk cId="3155378157" sldId="554"/>
            <ac:picMk id="6" creationId="{64826656-A152-4E57-A862-A92DC5D2BE3B}"/>
          </ac:picMkLst>
        </pc:picChg>
        <pc:picChg chg="add mod">
          <ac:chgData name="Szabolcs" userId="845ec033-4130-4d81-a770-56d2e59000ab" providerId="ADAL" clId="{B67B0D57-628B-43E0-8F61-23B58E5E14E2}" dt="2021-04-21T06:05:54.921" v="2341" actId="1076"/>
          <ac:picMkLst>
            <pc:docMk/>
            <pc:sldMk cId="3155378157" sldId="554"/>
            <ac:picMk id="7" creationId="{0987F718-327F-4B70-875B-BED6E862061F}"/>
          </ac:picMkLst>
        </pc:picChg>
      </pc:sldChg>
      <pc:sldChg chg="addSp delSp modSp add mod">
        <pc:chgData name="Szabolcs" userId="845ec033-4130-4d81-a770-56d2e59000ab" providerId="ADAL" clId="{B67B0D57-628B-43E0-8F61-23B58E5E14E2}" dt="2021-04-21T06:06:14.553" v="2347" actId="1076"/>
        <pc:sldMkLst>
          <pc:docMk/>
          <pc:sldMk cId="3355099720" sldId="555"/>
        </pc:sldMkLst>
        <pc:picChg chg="add mod">
          <ac:chgData name="Szabolcs" userId="845ec033-4130-4d81-a770-56d2e59000ab" providerId="ADAL" clId="{B67B0D57-628B-43E0-8F61-23B58E5E14E2}" dt="2021-04-21T06:06:14.553" v="2347" actId="1076"/>
          <ac:picMkLst>
            <pc:docMk/>
            <pc:sldMk cId="3355099720" sldId="555"/>
            <ac:picMk id="6" creationId="{FACEB076-FA8F-43C0-B436-A1BFC51E257C}"/>
          </ac:picMkLst>
        </pc:picChg>
        <pc:picChg chg="del">
          <ac:chgData name="Szabolcs" userId="845ec033-4130-4d81-a770-56d2e59000ab" providerId="ADAL" clId="{B67B0D57-628B-43E0-8F61-23B58E5E14E2}" dt="2021-04-21T06:05:59.112" v="2343" actId="478"/>
          <ac:picMkLst>
            <pc:docMk/>
            <pc:sldMk cId="3355099720" sldId="555"/>
            <ac:picMk id="7" creationId="{0987F718-327F-4B70-875B-BED6E862061F}"/>
          </ac:picMkLst>
        </pc:picChg>
      </pc:sldChg>
      <pc:sldMasterChg chg="modSldLayout">
        <pc:chgData name="Szabolcs" userId="845ec033-4130-4d81-a770-56d2e59000ab" providerId="ADAL" clId="{B67B0D57-628B-43E0-8F61-23B58E5E14E2}" dt="2021-04-20T11:19:18.873" v="789"/>
        <pc:sldMasterMkLst>
          <pc:docMk/>
          <pc:sldMasterMk cId="2451309129" sldId="2147483674"/>
        </pc:sldMasterMkLst>
        <pc:sldLayoutChg chg="addSp">
          <pc:chgData name="Szabolcs" userId="845ec033-4130-4d81-a770-56d2e59000ab" providerId="ADAL" clId="{B67B0D57-628B-43E0-8F61-23B58E5E14E2}" dt="2021-04-20T11:19:18.873" v="789"/>
          <pc:sldLayoutMkLst>
            <pc:docMk/>
            <pc:sldMasterMk cId="2451309129" sldId="2147483674"/>
            <pc:sldLayoutMk cId="528230773" sldId="2147483676"/>
          </pc:sldLayoutMkLst>
          <pc:picChg chg="add">
            <ac:chgData name="Szabolcs" userId="845ec033-4130-4d81-a770-56d2e59000ab" providerId="ADAL" clId="{B67B0D57-628B-43E0-8F61-23B58E5E14E2}" dt="2021-04-20T11:19:18.873" v="789"/>
            <ac:picMkLst>
              <pc:docMk/>
              <pc:sldMasterMk cId="2451309129" sldId="2147483674"/>
              <pc:sldLayoutMk cId="528230773" sldId="2147483676"/>
              <ac:picMk id="8" creationId="{0EB77E57-54E3-4A76-BCDF-B1E5137C6F31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19:18.873" v="789"/>
          <pc:sldLayoutMkLst>
            <pc:docMk/>
            <pc:sldMasterMk cId="2451309129" sldId="2147483674"/>
            <pc:sldLayoutMk cId="2045012741" sldId="2147483683"/>
          </pc:sldLayoutMkLst>
          <pc:picChg chg="add">
            <ac:chgData name="Szabolcs" userId="845ec033-4130-4d81-a770-56d2e59000ab" providerId="ADAL" clId="{B67B0D57-628B-43E0-8F61-23B58E5E14E2}" dt="2021-04-20T11:19:18.873" v="789"/>
            <ac:picMkLst>
              <pc:docMk/>
              <pc:sldMasterMk cId="2451309129" sldId="2147483674"/>
              <pc:sldLayoutMk cId="2045012741" sldId="2147483683"/>
              <ac:picMk id="8" creationId="{781C7765-B1A8-4D8F-B46E-767F84381AE7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19:22.804" v="812"/>
        <pc:sldMasterMkLst>
          <pc:docMk/>
          <pc:sldMasterMk cId="3117577931" sldId="2147483694"/>
        </pc:sldMasterMkLst>
        <pc:sldLayoutChg chg="addSp">
          <pc:chgData name="Szabolcs" userId="845ec033-4130-4d81-a770-56d2e59000ab" providerId="ADAL" clId="{B67B0D57-628B-43E0-8F61-23B58E5E14E2}" dt="2021-04-20T11:19:22.804" v="812"/>
          <pc:sldLayoutMkLst>
            <pc:docMk/>
            <pc:sldMasterMk cId="3117577931" sldId="2147483694"/>
            <pc:sldLayoutMk cId="3894365158" sldId="2147483696"/>
          </pc:sldLayoutMkLst>
          <pc:picChg chg="add">
            <ac:chgData name="Szabolcs" userId="845ec033-4130-4d81-a770-56d2e59000ab" providerId="ADAL" clId="{B67B0D57-628B-43E0-8F61-23B58E5E14E2}" dt="2021-04-20T11:19:22.804" v="812"/>
            <ac:picMkLst>
              <pc:docMk/>
              <pc:sldMasterMk cId="3117577931" sldId="2147483694"/>
              <pc:sldLayoutMk cId="3894365158" sldId="2147483696"/>
              <ac:picMk id="7" creationId="{123556DB-2674-4B12-91AF-F1E3487E16E3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19:22.804" v="812"/>
          <pc:sldLayoutMkLst>
            <pc:docMk/>
            <pc:sldMasterMk cId="3117577931" sldId="2147483694"/>
            <pc:sldLayoutMk cId="3537850215" sldId="2147483703"/>
          </pc:sldLayoutMkLst>
          <pc:picChg chg="add">
            <ac:chgData name="Szabolcs" userId="845ec033-4130-4d81-a770-56d2e59000ab" providerId="ADAL" clId="{B67B0D57-628B-43E0-8F61-23B58E5E14E2}" dt="2021-04-20T11:19:22.804" v="812"/>
            <ac:picMkLst>
              <pc:docMk/>
              <pc:sldMasterMk cId="3117577931" sldId="2147483694"/>
              <pc:sldLayoutMk cId="3537850215" sldId="2147483703"/>
              <ac:picMk id="8" creationId="{709EC692-7FF1-43E3-B932-B41DCDF131A9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19:32.496" v="838"/>
        <pc:sldMasterMkLst>
          <pc:docMk/>
          <pc:sldMasterMk cId="3769268112" sldId="2147483708"/>
        </pc:sldMasterMkLst>
        <pc:sldLayoutChg chg="addSp">
          <pc:chgData name="Szabolcs" userId="845ec033-4130-4d81-a770-56d2e59000ab" providerId="ADAL" clId="{B67B0D57-628B-43E0-8F61-23B58E5E14E2}" dt="2021-04-20T11:19:32.496" v="838"/>
          <pc:sldLayoutMkLst>
            <pc:docMk/>
            <pc:sldMasterMk cId="3769268112" sldId="2147483708"/>
            <pc:sldLayoutMk cId="3090926884" sldId="2147483710"/>
          </pc:sldLayoutMkLst>
          <pc:picChg chg="add">
            <ac:chgData name="Szabolcs" userId="845ec033-4130-4d81-a770-56d2e59000ab" providerId="ADAL" clId="{B67B0D57-628B-43E0-8F61-23B58E5E14E2}" dt="2021-04-20T11:19:32.496" v="838"/>
            <ac:picMkLst>
              <pc:docMk/>
              <pc:sldMasterMk cId="3769268112" sldId="2147483708"/>
              <pc:sldLayoutMk cId="3090926884" sldId="2147483710"/>
              <ac:picMk id="7" creationId="{7D8CF0DF-A0FE-4ABC-A833-D9A7CC5FFE7B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19:32.496" v="838"/>
          <pc:sldLayoutMkLst>
            <pc:docMk/>
            <pc:sldMasterMk cId="3769268112" sldId="2147483708"/>
            <pc:sldLayoutMk cId="669167078" sldId="2147483717"/>
          </pc:sldLayoutMkLst>
          <pc:picChg chg="add">
            <ac:chgData name="Szabolcs" userId="845ec033-4130-4d81-a770-56d2e59000ab" providerId="ADAL" clId="{B67B0D57-628B-43E0-8F61-23B58E5E14E2}" dt="2021-04-20T11:19:32.496" v="838"/>
            <ac:picMkLst>
              <pc:docMk/>
              <pc:sldMasterMk cId="3769268112" sldId="2147483708"/>
              <pc:sldLayoutMk cId="669167078" sldId="2147483717"/>
              <ac:picMk id="8" creationId="{340AE7A6-EE0B-470E-B651-E11C5D5B79AD}"/>
            </ac:picMkLst>
          </pc:picChg>
        </pc:sldLayoutChg>
      </pc:sldMasterChg>
      <pc:sldMasterChg chg="addSldLayout delSldLayout modSldLayout">
        <pc:chgData name="Szabolcs" userId="845ec033-4130-4d81-a770-56d2e59000ab" providerId="ADAL" clId="{B67B0D57-628B-43E0-8F61-23B58E5E14E2}" dt="2021-04-20T12:40:10.962" v="898" actId="2696"/>
        <pc:sldMasterMkLst>
          <pc:docMk/>
          <pc:sldMasterMk cId="1405965475" sldId="2147483722"/>
        </pc:sldMasterMkLst>
        <pc:sldLayoutChg chg="addSp">
          <pc:chgData name="Szabolcs" userId="845ec033-4130-4d81-a770-56d2e59000ab" providerId="ADAL" clId="{B67B0D57-628B-43E0-8F61-23B58E5E14E2}" dt="2021-04-20T11:19:40.381" v="839"/>
          <pc:sldLayoutMkLst>
            <pc:docMk/>
            <pc:sldMasterMk cId="1405965475" sldId="2147483722"/>
            <pc:sldLayoutMk cId="2093593908" sldId="2147483724"/>
          </pc:sldLayoutMkLst>
          <pc:picChg chg="add">
            <ac:chgData name="Szabolcs" userId="845ec033-4130-4d81-a770-56d2e59000ab" providerId="ADAL" clId="{B67B0D57-628B-43E0-8F61-23B58E5E14E2}" dt="2021-04-20T11:19:40.381" v="839"/>
            <ac:picMkLst>
              <pc:docMk/>
              <pc:sldMasterMk cId="1405965475" sldId="2147483722"/>
              <pc:sldLayoutMk cId="2093593908" sldId="2147483724"/>
              <ac:picMk id="7" creationId="{CB81218A-8D1B-404E-AE21-9D38ECE9BF41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19:40.381" v="839"/>
          <pc:sldLayoutMkLst>
            <pc:docMk/>
            <pc:sldMasterMk cId="1405965475" sldId="2147483722"/>
            <pc:sldLayoutMk cId="2142368786" sldId="2147483731"/>
          </pc:sldLayoutMkLst>
          <pc:picChg chg="add">
            <ac:chgData name="Szabolcs" userId="845ec033-4130-4d81-a770-56d2e59000ab" providerId="ADAL" clId="{B67B0D57-628B-43E0-8F61-23B58E5E14E2}" dt="2021-04-20T11:19:40.381" v="839"/>
            <ac:picMkLst>
              <pc:docMk/>
              <pc:sldMasterMk cId="1405965475" sldId="2147483722"/>
              <pc:sldLayoutMk cId="2142368786" sldId="2147483731"/>
              <ac:picMk id="8" creationId="{45F3413E-B001-4595-AD68-E0F90F550A10}"/>
            </ac:picMkLst>
          </pc:picChg>
        </pc:sldLayoutChg>
        <pc:sldLayoutChg chg="add del">
          <pc:chgData name="Szabolcs" userId="845ec033-4130-4d81-a770-56d2e59000ab" providerId="ADAL" clId="{B67B0D57-628B-43E0-8F61-23B58E5E14E2}" dt="2021-04-20T12:40:10.962" v="898" actId="2696"/>
          <pc:sldLayoutMkLst>
            <pc:docMk/>
            <pc:sldMasterMk cId="1405965475" sldId="2147483722"/>
            <pc:sldLayoutMk cId="616225807" sldId="2147483732"/>
          </pc:sldLayoutMkLst>
        </pc:sldLayoutChg>
        <pc:sldLayoutChg chg="add del">
          <pc:chgData name="Szabolcs" userId="845ec033-4130-4d81-a770-56d2e59000ab" providerId="ADAL" clId="{B67B0D57-628B-43E0-8F61-23B58E5E14E2}" dt="2021-04-20T12:40:10.611" v="897" actId="2696"/>
          <pc:sldLayoutMkLst>
            <pc:docMk/>
            <pc:sldMasterMk cId="1405965475" sldId="2147483722"/>
            <pc:sldLayoutMk cId="3508303567" sldId="2147483733"/>
          </pc:sldLayoutMkLst>
        </pc:sldLayoutChg>
      </pc:sldMasterChg>
      <pc:sldMasterChg chg="modSldLayout">
        <pc:chgData name="Szabolcs" userId="845ec033-4130-4d81-a770-56d2e59000ab" providerId="ADAL" clId="{B67B0D57-628B-43E0-8F61-23B58E5E14E2}" dt="2021-04-20T11:20:44.060" v="873"/>
        <pc:sldMasterMkLst>
          <pc:docMk/>
          <pc:sldMasterMk cId="1575401100" sldId="2147483736"/>
        </pc:sldMasterMkLst>
        <pc:sldLayoutChg chg="addSp">
          <pc:chgData name="Szabolcs" userId="845ec033-4130-4d81-a770-56d2e59000ab" providerId="ADAL" clId="{B67B0D57-628B-43E0-8F61-23B58E5E14E2}" dt="2021-04-20T11:20:44.060" v="873"/>
          <pc:sldLayoutMkLst>
            <pc:docMk/>
            <pc:sldMasterMk cId="1575401100" sldId="2147483736"/>
            <pc:sldLayoutMk cId="1818190663" sldId="2147483738"/>
          </pc:sldLayoutMkLst>
          <pc:picChg chg="add">
            <ac:chgData name="Szabolcs" userId="845ec033-4130-4d81-a770-56d2e59000ab" providerId="ADAL" clId="{B67B0D57-628B-43E0-8F61-23B58E5E14E2}" dt="2021-04-20T11:20:44.060" v="873"/>
            <ac:picMkLst>
              <pc:docMk/>
              <pc:sldMasterMk cId="1575401100" sldId="2147483736"/>
              <pc:sldLayoutMk cId="1818190663" sldId="2147483738"/>
              <ac:picMk id="7" creationId="{2593C6C2-F120-47F3-BF8A-6A2131BD24C0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44.060" v="873"/>
          <pc:sldLayoutMkLst>
            <pc:docMk/>
            <pc:sldMasterMk cId="1575401100" sldId="2147483736"/>
            <pc:sldLayoutMk cId="3742239635" sldId="2147483745"/>
          </pc:sldLayoutMkLst>
          <pc:picChg chg="add">
            <ac:chgData name="Szabolcs" userId="845ec033-4130-4d81-a770-56d2e59000ab" providerId="ADAL" clId="{B67B0D57-628B-43E0-8F61-23B58E5E14E2}" dt="2021-04-20T11:20:44.060" v="873"/>
            <ac:picMkLst>
              <pc:docMk/>
              <pc:sldMasterMk cId="1575401100" sldId="2147483736"/>
              <pc:sldLayoutMk cId="3742239635" sldId="2147483745"/>
              <ac:picMk id="8" creationId="{8177A7B0-1F57-4269-AB06-18610CC093D5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19:49.651" v="840"/>
        <pc:sldMasterMkLst>
          <pc:docMk/>
          <pc:sldMasterMk cId="1746541640" sldId="2147483736"/>
        </pc:sldMasterMkLst>
        <pc:sldLayoutChg chg="addSp">
          <pc:chgData name="Szabolcs" userId="845ec033-4130-4d81-a770-56d2e59000ab" providerId="ADAL" clId="{B67B0D57-628B-43E0-8F61-23B58E5E14E2}" dt="2021-04-20T11:19:49.651" v="840"/>
          <pc:sldLayoutMkLst>
            <pc:docMk/>
            <pc:sldMasterMk cId="1746541640" sldId="2147483736"/>
            <pc:sldLayoutMk cId="56182813" sldId="2147483738"/>
          </pc:sldLayoutMkLst>
          <pc:picChg chg="add">
            <ac:chgData name="Szabolcs" userId="845ec033-4130-4d81-a770-56d2e59000ab" providerId="ADAL" clId="{B67B0D57-628B-43E0-8F61-23B58E5E14E2}" dt="2021-04-20T11:19:49.651" v="840"/>
            <ac:picMkLst>
              <pc:docMk/>
              <pc:sldMasterMk cId="1746541640" sldId="2147483736"/>
              <pc:sldLayoutMk cId="56182813" sldId="2147483738"/>
              <ac:picMk id="7" creationId="{0BF6872D-6D80-4B42-A02F-746601759B58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19:49.651" v="840"/>
          <pc:sldLayoutMkLst>
            <pc:docMk/>
            <pc:sldMasterMk cId="1746541640" sldId="2147483736"/>
            <pc:sldLayoutMk cId="2674362609" sldId="2147483745"/>
          </pc:sldLayoutMkLst>
          <pc:picChg chg="add">
            <ac:chgData name="Szabolcs" userId="845ec033-4130-4d81-a770-56d2e59000ab" providerId="ADAL" clId="{B67B0D57-628B-43E0-8F61-23B58E5E14E2}" dt="2021-04-20T11:19:49.651" v="840"/>
            <ac:picMkLst>
              <pc:docMk/>
              <pc:sldMasterMk cId="1746541640" sldId="2147483736"/>
              <pc:sldLayoutMk cId="2674362609" sldId="2147483745"/>
              <ac:picMk id="23" creationId="{85538F47-AAB5-4790-8A19-99935A57BE26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20:29.909" v="870"/>
        <pc:sldMasterMkLst>
          <pc:docMk/>
          <pc:sldMasterMk cId="2716479604" sldId="2147483736"/>
        </pc:sldMasterMkLst>
        <pc:sldLayoutChg chg="addSp">
          <pc:chgData name="Szabolcs" userId="845ec033-4130-4d81-a770-56d2e59000ab" providerId="ADAL" clId="{B67B0D57-628B-43E0-8F61-23B58E5E14E2}" dt="2021-04-20T11:20:29.909" v="870"/>
          <pc:sldLayoutMkLst>
            <pc:docMk/>
            <pc:sldMasterMk cId="2716479604" sldId="2147483736"/>
            <pc:sldLayoutMk cId="1099660138" sldId="2147483738"/>
          </pc:sldLayoutMkLst>
          <pc:picChg chg="add">
            <ac:chgData name="Szabolcs" userId="845ec033-4130-4d81-a770-56d2e59000ab" providerId="ADAL" clId="{B67B0D57-628B-43E0-8F61-23B58E5E14E2}" dt="2021-04-20T11:20:29.909" v="870"/>
            <ac:picMkLst>
              <pc:docMk/>
              <pc:sldMasterMk cId="2716479604" sldId="2147483736"/>
              <pc:sldLayoutMk cId="1099660138" sldId="2147483738"/>
              <ac:picMk id="7" creationId="{B655B4EB-0B8F-4D5C-B26F-26897B7416B3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29.909" v="870"/>
          <pc:sldLayoutMkLst>
            <pc:docMk/>
            <pc:sldMasterMk cId="2716479604" sldId="2147483736"/>
            <pc:sldLayoutMk cId="2220290529" sldId="2147483745"/>
          </pc:sldLayoutMkLst>
          <pc:picChg chg="add">
            <ac:chgData name="Szabolcs" userId="845ec033-4130-4d81-a770-56d2e59000ab" providerId="ADAL" clId="{B67B0D57-628B-43E0-8F61-23B58E5E14E2}" dt="2021-04-20T11:20:29.909" v="870"/>
            <ac:picMkLst>
              <pc:docMk/>
              <pc:sldMasterMk cId="2716479604" sldId="2147483736"/>
              <pc:sldLayoutMk cId="2220290529" sldId="2147483745"/>
              <ac:picMk id="8" creationId="{C1DD06CD-77DB-4886-ADF1-37F7E80DA5F6}"/>
            </ac:picMkLst>
          </pc:picChg>
        </pc:sldLayoutChg>
      </pc:sldMasterChg>
      <pc:sldMasterChg chg="delSldLayout modSldLayout">
        <pc:chgData name="Szabolcs" userId="845ec033-4130-4d81-a770-56d2e59000ab" providerId="ADAL" clId="{B67B0D57-628B-43E0-8F61-23B58E5E14E2}" dt="2021-04-20T18:19:02.041" v="1382" actId="47"/>
        <pc:sldMasterMkLst>
          <pc:docMk/>
          <pc:sldMasterMk cId="2029718589" sldId="2147483749"/>
        </pc:sldMasterMkLst>
        <pc:sldLayoutChg chg="addSp">
          <pc:chgData name="Szabolcs" userId="845ec033-4130-4d81-a770-56d2e59000ab" providerId="ADAL" clId="{B67B0D57-628B-43E0-8F61-23B58E5E14E2}" dt="2021-04-20T11:20:31.753" v="871"/>
          <pc:sldLayoutMkLst>
            <pc:docMk/>
            <pc:sldMasterMk cId="2029718589" sldId="2147483749"/>
            <pc:sldLayoutMk cId="712206091" sldId="2147483751"/>
          </pc:sldLayoutMkLst>
          <pc:picChg chg="add">
            <ac:chgData name="Szabolcs" userId="845ec033-4130-4d81-a770-56d2e59000ab" providerId="ADAL" clId="{B67B0D57-628B-43E0-8F61-23B58E5E14E2}" dt="2021-04-20T11:20:31.753" v="871"/>
            <ac:picMkLst>
              <pc:docMk/>
              <pc:sldMasterMk cId="2029718589" sldId="2147483749"/>
              <pc:sldLayoutMk cId="712206091" sldId="2147483751"/>
              <ac:picMk id="7" creationId="{F593F742-7485-4096-8670-ED45F2FFCB44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31.753" v="871"/>
          <pc:sldLayoutMkLst>
            <pc:docMk/>
            <pc:sldMasterMk cId="2029718589" sldId="2147483749"/>
            <pc:sldLayoutMk cId="3887157954" sldId="2147483758"/>
          </pc:sldLayoutMkLst>
          <pc:picChg chg="add">
            <ac:chgData name="Szabolcs" userId="845ec033-4130-4d81-a770-56d2e59000ab" providerId="ADAL" clId="{B67B0D57-628B-43E0-8F61-23B58E5E14E2}" dt="2021-04-20T11:20:31.753" v="871"/>
            <ac:picMkLst>
              <pc:docMk/>
              <pc:sldMasterMk cId="2029718589" sldId="2147483749"/>
              <pc:sldLayoutMk cId="3887157954" sldId="2147483758"/>
              <ac:picMk id="8" creationId="{B1B757BB-3970-41DE-BF8B-A4F2F64C6E0F}"/>
            </ac:picMkLst>
          </pc:picChg>
        </pc:sldLayoutChg>
        <pc:sldLayoutChg chg="del">
          <pc:chgData name="Szabolcs" userId="845ec033-4130-4d81-a770-56d2e59000ab" providerId="ADAL" clId="{B67B0D57-628B-43E0-8F61-23B58E5E14E2}" dt="2021-04-20T18:19:02.041" v="1382" actId="47"/>
          <pc:sldLayoutMkLst>
            <pc:docMk/>
            <pc:sldMasterMk cId="2029718589" sldId="2147483749"/>
            <pc:sldLayoutMk cId="1311008885" sldId="2147483761"/>
          </pc:sldLayoutMkLst>
        </pc:sldLayoutChg>
      </pc:sldMasterChg>
      <pc:sldMasterChg chg="modSldLayout">
        <pc:chgData name="Szabolcs" userId="845ec033-4130-4d81-a770-56d2e59000ab" providerId="ADAL" clId="{B67B0D57-628B-43E0-8F61-23B58E5E14E2}" dt="2021-04-20T11:20:46.815" v="874"/>
        <pc:sldMasterMkLst>
          <pc:docMk/>
          <pc:sldMasterMk cId="2593156575" sldId="2147483749"/>
        </pc:sldMasterMkLst>
        <pc:sldLayoutChg chg="addSp">
          <pc:chgData name="Szabolcs" userId="845ec033-4130-4d81-a770-56d2e59000ab" providerId="ADAL" clId="{B67B0D57-628B-43E0-8F61-23B58E5E14E2}" dt="2021-04-20T11:20:46.815" v="874"/>
          <pc:sldLayoutMkLst>
            <pc:docMk/>
            <pc:sldMasterMk cId="2593156575" sldId="2147483749"/>
            <pc:sldLayoutMk cId="2369032935" sldId="2147483751"/>
          </pc:sldLayoutMkLst>
          <pc:picChg chg="add">
            <ac:chgData name="Szabolcs" userId="845ec033-4130-4d81-a770-56d2e59000ab" providerId="ADAL" clId="{B67B0D57-628B-43E0-8F61-23B58E5E14E2}" dt="2021-04-20T11:20:46.815" v="874"/>
            <ac:picMkLst>
              <pc:docMk/>
              <pc:sldMasterMk cId="2593156575" sldId="2147483749"/>
              <pc:sldLayoutMk cId="2369032935" sldId="2147483751"/>
              <ac:picMk id="7" creationId="{F780690C-1FA6-4F09-B4C3-0D8FA77AD99F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46.815" v="874"/>
          <pc:sldLayoutMkLst>
            <pc:docMk/>
            <pc:sldMasterMk cId="2593156575" sldId="2147483749"/>
            <pc:sldLayoutMk cId="1745444011" sldId="2147483758"/>
          </pc:sldLayoutMkLst>
          <pc:picChg chg="add">
            <ac:chgData name="Szabolcs" userId="845ec033-4130-4d81-a770-56d2e59000ab" providerId="ADAL" clId="{B67B0D57-628B-43E0-8F61-23B58E5E14E2}" dt="2021-04-20T11:20:46.815" v="874"/>
            <ac:picMkLst>
              <pc:docMk/>
              <pc:sldMasterMk cId="2593156575" sldId="2147483749"/>
              <pc:sldLayoutMk cId="1745444011" sldId="2147483758"/>
              <ac:picMk id="8" creationId="{0C71CD05-8732-4DAC-87EF-64A3ED45A4F7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20:47.596" v="875"/>
        <pc:sldMasterMkLst>
          <pc:docMk/>
          <pc:sldMasterMk cId="1657731042" sldId="2147483762"/>
        </pc:sldMasterMkLst>
        <pc:sldLayoutChg chg="addSp">
          <pc:chgData name="Szabolcs" userId="845ec033-4130-4d81-a770-56d2e59000ab" providerId="ADAL" clId="{B67B0D57-628B-43E0-8F61-23B58E5E14E2}" dt="2021-04-20T11:20:47.596" v="875"/>
          <pc:sldLayoutMkLst>
            <pc:docMk/>
            <pc:sldMasterMk cId="1657731042" sldId="2147483762"/>
            <pc:sldLayoutMk cId="3695697512" sldId="2147483764"/>
          </pc:sldLayoutMkLst>
          <pc:picChg chg="add">
            <ac:chgData name="Szabolcs" userId="845ec033-4130-4d81-a770-56d2e59000ab" providerId="ADAL" clId="{B67B0D57-628B-43E0-8F61-23B58E5E14E2}" dt="2021-04-20T11:20:47.596" v="875"/>
            <ac:picMkLst>
              <pc:docMk/>
              <pc:sldMasterMk cId="1657731042" sldId="2147483762"/>
              <pc:sldLayoutMk cId="3695697512" sldId="2147483764"/>
              <ac:picMk id="7" creationId="{5FA10329-D9D8-453E-8C97-696AA69FC14A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47.596" v="875"/>
          <pc:sldLayoutMkLst>
            <pc:docMk/>
            <pc:sldMasterMk cId="1657731042" sldId="2147483762"/>
            <pc:sldLayoutMk cId="1116740722" sldId="2147483771"/>
          </pc:sldLayoutMkLst>
          <pc:picChg chg="add">
            <ac:chgData name="Szabolcs" userId="845ec033-4130-4d81-a770-56d2e59000ab" providerId="ADAL" clId="{B67B0D57-628B-43E0-8F61-23B58E5E14E2}" dt="2021-04-20T11:20:47.596" v="875"/>
            <ac:picMkLst>
              <pc:docMk/>
              <pc:sldMasterMk cId="1657731042" sldId="2147483762"/>
              <pc:sldLayoutMk cId="1116740722" sldId="2147483771"/>
              <ac:picMk id="8" creationId="{AF1AA9EE-CB77-46E9-814C-8F30C8EA755D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20:33.468" v="872"/>
        <pc:sldMasterMkLst>
          <pc:docMk/>
          <pc:sldMasterMk cId="3844169304" sldId="2147483762"/>
        </pc:sldMasterMkLst>
        <pc:sldLayoutChg chg="addSp">
          <pc:chgData name="Szabolcs" userId="845ec033-4130-4d81-a770-56d2e59000ab" providerId="ADAL" clId="{B67B0D57-628B-43E0-8F61-23B58E5E14E2}" dt="2021-04-20T11:20:33.468" v="872"/>
          <pc:sldLayoutMkLst>
            <pc:docMk/>
            <pc:sldMasterMk cId="3844169304" sldId="2147483762"/>
            <pc:sldLayoutMk cId="3816844058" sldId="2147483764"/>
          </pc:sldLayoutMkLst>
          <pc:picChg chg="add">
            <ac:chgData name="Szabolcs" userId="845ec033-4130-4d81-a770-56d2e59000ab" providerId="ADAL" clId="{B67B0D57-628B-43E0-8F61-23B58E5E14E2}" dt="2021-04-20T11:20:33.468" v="872"/>
            <ac:picMkLst>
              <pc:docMk/>
              <pc:sldMasterMk cId="3844169304" sldId="2147483762"/>
              <pc:sldLayoutMk cId="3816844058" sldId="2147483764"/>
              <ac:picMk id="7" creationId="{F2682651-62DC-4D74-80FE-73BFFD52A5FA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33.468" v="872"/>
          <pc:sldLayoutMkLst>
            <pc:docMk/>
            <pc:sldMasterMk cId="3844169304" sldId="2147483762"/>
            <pc:sldLayoutMk cId="1173706966" sldId="2147483771"/>
          </pc:sldLayoutMkLst>
          <pc:picChg chg="add">
            <ac:chgData name="Szabolcs" userId="845ec033-4130-4d81-a770-56d2e59000ab" providerId="ADAL" clId="{B67B0D57-628B-43E0-8F61-23B58E5E14E2}" dt="2021-04-20T11:20:33.468" v="872"/>
            <ac:picMkLst>
              <pc:docMk/>
              <pc:sldMasterMk cId="3844169304" sldId="2147483762"/>
              <pc:sldLayoutMk cId="1173706966" sldId="2147483771"/>
              <ac:picMk id="8" creationId="{B1F694DA-6684-47D2-ABE4-B51B10A7463E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20:49.989" v="876"/>
        <pc:sldMasterMkLst>
          <pc:docMk/>
          <pc:sldMasterMk cId="1367730472" sldId="2147483780"/>
        </pc:sldMasterMkLst>
        <pc:sldLayoutChg chg="addSp">
          <pc:chgData name="Szabolcs" userId="845ec033-4130-4d81-a770-56d2e59000ab" providerId="ADAL" clId="{B67B0D57-628B-43E0-8F61-23B58E5E14E2}" dt="2021-04-20T11:20:49.989" v="876"/>
          <pc:sldLayoutMkLst>
            <pc:docMk/>
            <pc:sldMasterMk cId="1367730472" sldId="2147483780"/>
            <pc:sldLayoutMk cId="2835242762" sldId="2147483782"/>
          </pc:sldLayoutMkLst>
          <pc:picChg chg="add">
            <ac:chgData name="Szabolcs" userId="845ec033-4130-4d81-a770-56d2e59000ab" providerId="ADAL" clId="{B67B0D57-628B-43E0-8F61-23B58E5E14E2}" dt="2021-04-20T11:20:49.989" v="876"/>
            <ac:picMkLst>
              <pc:docMk/>
              <pc:sldMasterMk cId="1367730472" sldId="2147483780"/>
              <pc:sldLayoutMk cId="2835242762" sldId="2147483782"/>
              <ac:picMk id="8" creationId="{470C1E3C-D310-4F2E-A478-8CCA53C39B82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49.989" v="876"/>
          <pc:sldLayoutMkLst>
            <pc:docMk/>
            <pc:sldMasterMk cId="1367730472" sldId="2147483780"/>
            <pc:sldLayoutMk cId="779903230" sldId="2147483789"/>
          </pc:sldLayoutMkLst>
          <pc:picChg chg="add">
            <ac:chgData name="Szabolcs" userId="845ec033-4130-4d81-a770-56d2e59000ab" providerId="ADAL" clId="{B67B0D57-628B-43E0-8F61-23B58E5E14E2}" dt="2021-04-20T11:20:49.989" v="876"/>
            <ac:picMkLst>
              <pc:docMk/>
              <pc:sldMasterMk cId="1367730472" sldId="2147483780"/>
              <pc:sldLayoutMk cId="779903230" sldId="2147483789"/>
              <ac:picMk id="12" creationId="{03BDECE8-C996-4673-BBC8-5607D5F91D3E}"/>
            </ac:picMkLst>
          </pc:picChg>
        </pc:sldLayoutChg>
      </pc:sldMasterChg>
      <pc:sldMasterChg chg="modSldLayout">
        <pc:chgData name="Szabolcs" userId="845ec033-4130-4d81-a770-56d2e59000ab" providerId="ADAL" clId="{B67B0D57-628B-43E0-8F61-23B58E5E14E2}" dt="2021-04-20T11:20:51.112" v="879"/>
        <pc:sldMasterMkLst>
          <pc:docMk/>
          <pc:sldMasterMk cId="4037220935" sldId="2147483793"/>
        </pc:sldMasterMkLst>
        <pc:sldLayoutChg chg="addSp">
          <pc:chgData name="Szabolcs" userId="845ec033-4130-4d81-a770-56d2e59000ab" providerId="ADAL" clId="{B67B0D57-628B-43E0-8F61-23B58E5E14E2}" dt="2021-04-20T11:20:51.112" v="879"/>
          <pc:sldLayoutMkLst>
            <pc:docMk/>
            <pc:sldMasterMk cId="4037220935" sldId="2147483793"/>
            <pc:sldLayoutMk cId="1096270057" sldId="2147483795"/>
          </pc:sldLayoutMkLst>
          <pc:picChg chg="add">
            <ac:chgData name="Szabolcs" userId="845ec033-4130-4d81-a770-56d2e59000ab" providerId="ADAL" clId="{B67B0D57-628B-43E0-8F61-23B58E5E14E2}" dt="2021-04-20T11:20:51.112" v="879"/>
            <ac:picMkLst>
              <pc:docMk/>
              <pc:sldMasterMk cId="4037220935" sldId="2147483793"/>
              <pc:sldLayoutMk cId="1096270057" sldId="2147483795"/>
              <ac:picMk id="7" creationId="{76D3C209-6721-46EA-8431-5F927ABB8E2B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0:51.112" v="879"/>
          <pc:sldLayoutMkLst>
            <pc:docMk/>
            <pc:sldMasterMk cId="4037220935" sldId="2147483793"/>
            <pc:sldLayoutMk cId="2340918737" sldId="2147483802"/>
          </pc:sldLayoutMkLst>
          <pc:picChg chg="add">
            <ac:chgData name="Szabolcs" userId="845ec033-4130-4d81-a770-56d2e59000ab" providerId="ADAL" clId="{B67B0D57-628B-43E0-8F61-23B58E5E14E2}" dt="2021-04-20T11:20:51.112" v="879"/>
            <ac:picMkLst>
              <pc:docMk/>
              <pc:sldMasterMk cId="4037220935" sldId="2147483793"/>
              <pc:sldLayoutMk cId="2340918737" sldId="2147483802"/>
              <ac:picMk id="9" creationId="{24BF1DD2-09FB-4757-8126-F7097044BA2B}"/>
            </ac:picMkLst>
          </pc:picChg>
        </pc:sldLayoutChg>
      </pc:sldMasterChg>
      <pc:sldMasterChg chg="add del addSldLayout delSldLayout modSldLayout">
        <pc:chgData name="Szabolcs" userId="845ec033-4130-4d81-a770-56d2e59000ab" providerId="ADAL" clId="{B67B0D57-628B-43E0-8F61-23B58E5E14E2}" dt="2021-04-20T12:40:08.748" v="895" actId="700"/>
        <pc:sldMasterMkLst>
          <pc:docMk/>
          <pc:sldMasterMk cId="1717101994" sldId="2147483806"/>
        </pc:sldMasterMkLst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3780397901" sldId="2147483807"/>
          </pc:sldLayoutMkLst>
        </pc:sldLayoutChg>
        <pc:sldLayoutChg chg="addSp 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1917315632" sldId="2147483808"/>
          </pc:sldLayoutMkLst>
          <pc:picChg chg="add">
            <ac:chgData name="Szabolcs" userId="845ec033-4130-4d81-a770-56d2e59000ab" providerId="ADAL" clId="{B67B0D57-628B-43E0-8F61-23B58E5E14E2}" dt="2021-04-20T11:20:53.852" v="880"/>
            <ac:picMkLst>
              <pc:docMk/>
              <pc:sldMasterMk cId="1717101994" sldId="2147483806"/>
              <pc:sldLayoutMk cId="1917315632" sldId="2147483808"/>
              <ac:picMk id="7" creationId="{C1AB151F-B0DE-4C4B-8EA8-97283FEBBDD5}"/>
            </ac:picMkLst>
          </pc:picChg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2515063355" sldId="2147483809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832095883" sldId="2147483810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533765095" sldId="2147483811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2821673051" sldId="2147483812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3673855615" sldId="2147483813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68368334" sldId="2147483814"/>
          </pc:sldLayoutMkLst>
        </pc:sldLayoutChg>
        <pc:sldLayoutChg chg="addSp 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4016328412" sldId="2147483815"/>
          </pc:sldLayoutMkLst>
          <pc:picChg chg="add">
            <ac:chgData name="Szabolcs" userId="845ec033-4130-4d81-a770-56d2e59000ab" providerId="ADAL" clId="{B67B0D57-628B-43E0-8F61-23B58E5E14E2}" dt="2021-04-20T11:20:53.852" v="880"/>
            <ac:picMkLst>
              <pc:docMk/>
              <pc:sldMasterMk cId="1717101994" sldId="2147483806"/>
              <pc:sldLayoutMk cId="4016328412" sldId="2147483815"/>
              <ac:picMk id="8" creationId="{33E8FE3B-DE40-4D3E-B62E-ED78A942758E}"/>
            </ac:picMkLst>
          </pc:picChg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136799105" sldId="2147483816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2618027885" sldId="2147483817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672086520" sldId="2147483818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3428713445" sldId="2147483819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1718625494" sldId="2147483820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276332518" sldId="2147483821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2994462937" sldId="2147483822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1301831465" sldId="2147483823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1717101994" sldId="2147483806"/>
            <pc:sldLayoutMk cId="1766959523" sldId="2147483824"/>
          </pc:sldLayoutMkLst>
        </pc:sldLayoutChg>
      </pc:sldMasterChg>
      <pc:sldMasterChg chg="add del addSldLayout delSldLayout modSldLayout">
        <pc:chgData name="Szabolcs" userId="845ec033-4130-4d81-a770-56d2e59000ab" providerId="ADAL" clId="{B67B0D57-628B-43E0-8F61-23B58E5E14E2}" dt="2021-04-20T12:40:08.748" v="895" actId="700"/>
        <pc:sldMasterMkLst>
          <pc:docMk/>
          <pc:sldMasterMk cId="2365470448" sldId="2147483825"/>
        </pc:sldMasterMkLst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184090629" sldId="2147483826"/>
          </pc:sldLayoutMkLst>
        </pc:sldLayoutChg>
        <pc:sldLayoutChg chg="addSp 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251977585" sldId="2147483827"/>
          </pc:sldLayoutMkLst>
          <pc:picChg chg="add">
            <ac:chgData name="Szabolcs" userId="845ec033-4130-4d81-a770-56d2e59000ab" providerId="ADAL" clId="{B67B0D57-628B-43E0-8F61-23B58E5E14E2}" dt="2021-04-20T11:22:23.767" v="883"/>
            <ac:picMkLst>
              <pc:docMk/>
              <pc:sldMasterMk cId="2365470448" sldId="2147483825"/>
              <pc:sldLayoutMk cId="1251977585" sldId="2147483827"/>
              <ac:picMk id="7" creationId="{E5C3AD8A-EC8B-4E3B-AAFF-27D9BCED6872}"/>
            </ac:picMkLst>
          </pc:picChg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71527083" sldId="2147483828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091859514" sldId="2147483829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665149112" sldId="2147483830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3335939920" sldId="2147483831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1450890344" sldId="2147483832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528641618" sldId="2147483833"/>
          </pc:sldLayoutMkLst>
        </pc:sldLayoutChg>
        <pc:sldLayoutChg chg="addSp 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2209914525" sldId="2147483834"/>
          </pc:sldLayoutMkLst>
          <pc:picChg chg="add">
            <ac:chgData name="Szabolcs" userId="845ec033-4130-4d81-a770-56d2e59000ab" providerId="ADAL" clId="{B67B0D57-628B-43E0-8F61-23B58E5E14E2}" dt="2021-04-20T11:22:23.767" v="883"/>
            <ac:picMkLst>
              <pc:docMk/>
              <pc:sldMasterMk cId="2365470448" sldId="2147483825"/>
              <pc:sldLayoutMk cId="2209914525" sldId="2147483834"/>
              <ac:picMk id="8" creationId="{CFC1F209-1219-4519-8DF1-E79CB7D8796D}"/>
            </ac:picMkLst>
          </pc:picChg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2188179857" sldId="2147483835"/>
          </pc:sldLayoutMkLst>
        </pc:sldLayoutChg>
        <pc:sldLayoutChg chg="add del">
          <pc:chgData name="Szabolcs" userId="845ec033-4130-4d81-a770-56d2e59000ab" providerId="ADAL" clId="{B67B0D57-628B-43E0-8F61-23B58E5E14E2}" dt="2021-04-20T12:40:08.748" v="895" actId="700"/>
          <pc:sldLayoutMkLst>
            <pc:docMk/>
            <pc:sldMasterMk cId="2365470448" sldId="2147483825"/>
            <pc:sldLayoutMk cId="3546192977" sldId="2147483836"/>
          </pc:sldLayoutMkLst>
        </pc:sldLayoutChg>
      </pc:sldMasterChg>
      <pc:sldMasterChg chg="modSldLayout">
        <pc:chgData name="Szabolcs" userId="845ec033-4130-4d81-a770-56d2e59000ab" providerId="ADAL" clId="{B67B0D57-628B-43E0-8F61-23B58E5E14E2}" dt="2021-04-20T11:22:19.249" v="882"/>
        <pc:sldMasterMkLst>
          <pc:docMk/>
          <pc:sldMasterMk cId="3728479949" sldId="2147483825"/>
        </pc:sldMasterMkLst>
        <pc:sldLayoutChg chg="addSp">
          <pc:chgData name="Szabolcs" userId="845ec033-4130-4d81-a770-56d2e59000ab" providerId="ADAL" clId="{B67B0D57-628B-43E0-8F61-23B58E5E14E2}" dt="2021-04-20T11:22:19.249" v="882"/>
          <pc:sldLayoutMkLst>
            <pc:docMk/>
            <pc:sldMasterMk cId="3728479949" sldId="2147483825"/>
            <pc:sldLayoutMk cId="424856964" sldId="2147483827"/>
          </pc:sldLayoutMkLst>
          <pc:picChg chg="add">
            <ac:chgData name="Szabolcs" userId="845ec033-4130-4d81-a770-56d2e59000ab" providerId="ADAL" clId="{B67B0D57-628B-43E0-8F61-23B58E5E14E2}" dt="2021-04-20T11:22:19.249" v="882"/>
            <ac:picMkLst>
              <pc:docMk/>
              <pc:sldMasterMk cId="3728479949" sldId="2147483825"/>
              <pc:sldLayoutMk cId="424856964" sldId="2147483827"/>
              <ac:picMk id="7" creationId="{BB9F1343-1B14-4015-8BFC-65E0D0D5D781}"/>
            </ac:picMkLst>
          </pc:picChg>
        </pc:sldLayoutChg>
        <pc:sldLayoutChg chg="addSp">
          <pc:chgData name="Szabolcs" userId="845ec033-4130-4d81-a770-56d2e59000ab" providerId="ADAL" clId="{B67B0D57-628B-43E0-8F61-23B58E5E14E2}" dt="2021-04-20T11:22:19.249" v="882"/>
          <pc:sldLayoutMkLst>
            <pc:docMk/>
            <pc:sldMasterMk cId="3728479949" sldId="2147483825"/>
            <pc:sldLayoutMk cId="3118249480" sldId="2147483834"/>
          </pc:sldLayoutMkLst>
          <pc:picChg chg="add">
            <ac:chgData name="Szabolcs" userId="845ec033-4130-4d81-a770-56d2e59000ab" providerId="ADAL" clId="{B67B0D57-628B-43E0-8F61-23B58E5E14E2}" dt="2021-04-20T11:22:19.249" v="882"/>
            <ac:picMkLst>
              <pc:docMk/>
              <pc:sldMasterMk cId="3728479949" sldId="2147483825"/>
              <pc:sldLayoutMk cId="3118249480" sldId="2147483834"/>
              <ac:picMk id="8" creationId="{B8C54DAF-CCAD-47F3-9389-8427BB980177}"/>
            </ac:picMkLst>
          </pc:picChg>
        </pc:sldLayoutChg>
      </pc:sldMasterChg>
      <pc:sldMasterChg chg="new del mod addSldLayout delSldLayout">
        <pc:chgData name="Szabolcs" userId="845ec033-4130-4d81-a770-56d2e59000ab" providerId="ADAL" clId="{B67B0D57-628B-43E0-8F61-23B58E5E14E2}" dt="2021-04-20T12:37:31.265" v="886" actId="6938"/>
        <pc:sldMasterMkLst>
          <pc:docMk/>
          <pc:sldMasterMk cId="3293979405" sldId="2147483837"/>
        </pc:sldMasterMkLst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3272507586" sldId="2147483838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3273256616" sldId="2147483839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2234574797" sldId="2147483840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2222304924" sldId="2147483841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1396818819" sldId="2147483842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1758049356" sldId="2147483843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2346631472" sldId="2147483844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3880361476" sldId="2147483845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2625392567" sldId="2147483846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1307842034" sldId="2147483847"/>
          </pc:sldLayoutMkLst>
        </pc:sldLayoutChg>
        <pc:sldLayoutChg chg="new del replId">
          <pc:chgData name="Szabolcs" userId="845ec033-4130-4d81-a770-56d2e59000ab" providerId="ADAL" clId="{B67B0D57-628B-43E0-8F61-23B58E5E14E2}" dt="2021-04-20T12:37:31.265" v="886" actId="6938"/>
          <pc:sldLayoutMkLst>
            <pc:docMk/>
            <pc:sldMasterMk cId="3293979405" sldId="2147483837"/>
            <pc:sldLayoutMk cId="3171373988" sldId="2147483848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DBA6-4157-4909-AC62-56FEE7EDEBEB}" type="datetimeFigureOut">
              <a:rPr lang="hu-HU" smtClean="0"/>
              <a:t>2023. 05. 26.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C1BA8-B2D8-419A-B088-894CC8AE23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95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4C804-C1FC-45B0-8BAE-210525F80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9FE5D09-F5D4-45B2-86C4-F481084F5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F4FE8A-C8C0-474E-8EF9-FE297913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036738A-0BDD-4B6D-8C61-651EA0A3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ED2B187-E95F-4D3F-955E-60B271A7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59092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D45ABC-D80E-49A0-85AF-441FBFB4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6CC7EA4-0CD3-4907-84DA-45E837420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B76441-680D-4E87-9B9E-E0941415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D9EEA8-70C8-4410-8B77-17BF1D9E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5C0E78D-65A8-419D-8EFF-083D77E8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2580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EF98089-9480-4880-8C21-4E01345C2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5025161-26CF-433D-9D1F-502883F92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52980A-EE3C-4D58-9B6C-37E50DBC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C50DF0E-0F11-45D0-A0C1-2728CE00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F5D0292-B559-4BAC-B6F7-FEA01FD6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30356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3851920" y="1203598"/>
            <a:ext cx="4606280" cy="201622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0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adipiscing</a:t>
            </a:r>
            <a:r>
              <a:rPr lang="hu-HU" dirty="0"/>
              <a:t> elit.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3851920" y="3363839"/>
            <a:ext cx="4608512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 i="1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beírásához kattintson ide</a:t>
            </a:r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0" hasCustomPrompt="1"/>
          </p:nvPr>
        </p:nvSpPr>
        <p:spPr>
          <a:xfrm>
            <a:off x="3851275" y="4084638"/>
            <a:ext cx="4608513" cy="2873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4E7A45"/>
                </a:solidFill>
              </a:defRPr>
            </a:lvl1pPr>
            <a:lvl2pPr algn="r">
              <a:defRPr sz="1300"/>
            </a:lvl2pPr>
            <a:lvl3pPr algn="r">
              <a:defRPr sz="1300"/>
            </a:lvl3pPr>
            <a:lvl4pPr algn="r">
              <a:defRPr sz="1300"/>
            </a:lvl4pPr>
            <a:lvl5pPr algn="r">
              <a:defRPr sz="1300"/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4" name="Szöveg helye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51920" y="4371950"/>
            <a:ext cx="4608513" cy="2873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 baseline="0">
                <a:solidFill>
                  <a:srgbClr val="4E7A45"/>
                </a:solidFill>
              </a:defRPr>
            </a:lvl1pPr>
            <a:lvl2pPr algn="r">
              <a:defRPr sz="1300"/>
            </a:lvl2pPr>
            <a:lvl3pPr algn="r">
              <a:defRPr sz="1300"/>
            </a:lvl3pPr>
            <a:lvl4pPr algn="r">
              <a:defRPr sz="1300"/>
            </a:lvl4pPr>
            <a:lvl5pPr algn="r">
              <a:defRPr sz="1300"/>
            </a:lvl5pPr>
          </a:lstStyle>
          <a:p>
            <a:pPr lvl="0"/>
            <a:r>
              <a:rPr lang="hu-HU" dirty="0"/>
              <a:t>Aktuális dátum</a:t>
            </a:r>
          </a:p>
        </p:txBody>
      </p:sp>
    </p:spTree>
    <p:extLst>
      <p:ext uri="{BB962C8B-B14F-4D97-AF65-F5344CB8AC3E}">
        <p14:creationId xmlns:p14="http://schemas.microsoft.com/office/powerpoint/2010/main" val="144048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1988E9-D920-46EE-8643-519221C1D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8A8698-CA53-4D50-8568-522CA1BFFF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111689-6971-4FE2-B1D4-20E261213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42C50-FE1E-49E2-808B-F20FB17F047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97282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E2D40"/>
              </a:buClr>
              <a:buFont typeface="Wingdings" panose="05000000000000000000" pitchFamily="2" charset="2"/>
              <a:buNone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0025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1281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7472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Tartalom helye 2"/>
          <p:cNvSpPr>
            <a:spLocks noGrp="1"/>
          </p:cNvSpPr>
          <p:nvPr>
            <p:ph idx="14"/>
          </p:nvPr>
        </p:nvSpPr>
        <p:spPr>
          <a:xfrm>
            <a:off x="457200" y="1203598"/>
            <a:ext cx="3826768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5" name="Tartalom helye 2"/>
          <p:cNvSpPr>
            <a:spLocks noGrp="1"/>
          </p:cNvSpPr>
          <p:nvPr>
            <p:ph idx="15"/>
          </p:nvPr>
        </p:nvSpPr>
        <p:spPr>
          <a:xfrm>
            <a:off x="4788024" y="1203598"/>
            <a:ext cx="3826768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2108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Szöveg helye 2"/>
          <p:cNvSpPr>
            <a:spLocks noGrp="1"/>
          </p:cNvSpPr>
          <p:nvPr>
            <p:ph type="body" idx="14"/>
          </p:nvPr>
        </p:nvSpPr>
        <p:spPr>
          <a:xfrm>
            <a:off x="457200" y="1131590"/>
            <a:ext cx="382676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7" name="Tartalom helye 2"/>
          <p:cNvSpPr>
            <a:spLocks noGrp="1"/>
          </p:cNvSpPr>
          <p:nvPr>
            <p:ph idx="15"/>
          </p:nvPr>
        </p:nvSpPr>
        <p:spPr>
          <a:xfrm>
            <a:off x="457200" y="1923678"/>
            <a:ext cx="3826768" cy="23762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21" name="Szöveg helye 2"/>
          <p:cNvSpPr>
            <a:spLocks noGrp="1"/>
          </p:cNvSpPr>
          <p:nvPr>
            <p:ph type="body" idx="17"/>
          </p:nvPr>
        </p:nvSpPr>
        <p:spPr>
          <a:xfrm>
            <a:off x="4788024" y="1131590"/>
            <a:ext cx="382676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Tartalom helye 2"/>
          <p:cNvSpPr>
            <a:spLocks noGrp="1"/>
          </p:cNvSpPr>
          <p:nvPr>
            <p:ph idx="18"/>
          </p:nvPr>
        </p:nvSpPr>
        <p:spPr>
          <a:xfrm>
            <a:off x="4788024" y="1923678"/>
            <a:ext cx="3826768" cy="23762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9326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Szöveg helye 2"/>
          <p:cNvSpPr>
            <a:spLocks noGrp="1"/>
          </p:cNvSpPr>
          <p:nvPr>
            <p:ph type="body" idx="14"/>
          </p:nvPr>
        </p:nvSpPr>
        <p:spPr>
          <a:xfrm>
            <a:off x="467544" y="339502"/>
            <a:ext cx="3096344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1" name="Tartalom helye 2"/>
          <p:cNvSpPr>
            <a:spLocks noGrp="1"/>
          </p:cNvSpPr>
          <p:nvPr>
            <p:ph idx="15"/>
          </p:nvPr>
        </p:nvSpPr>
        <p:spPr>
          <a:xfrm>
            <a:off x="467544" y="987574"/>
            <a:ext cx="3096344" cy="374441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9E2D40"/>
              </a:buClr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5" name="Tartalom helye 2"/>
          <p:cNvSpPr>
            <a:spLocks noGrp="1"/>
          </p:cNvSpPr>
          <p:nvPr>
            <p:ph idx="16"/>
          </p:nvPr>
        </p:nvSpPr>
        <p:spPr>
          <a:xfrm>
            <a:off x="3923928" y="339502"/>
            <a:ext cx="4752528" cy="43924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883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8F68EE-14C9-48A2-AD68-9437B827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DACB9-6E92-4D83-8865-C5C8B8CF8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FD59774-5201-4EBF-A55B-4B5FA81A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7B5421-6B45-48BA-A3D1-60AA5CD4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0573E38-36BD-4501-9DB0-2BE511F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B81218A-8D1B-404E-AE21-9D38ECE9B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3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1" name="Tartalom helye 2"/>
          <p:cNvSpPr>
            <a:spLocks noGrp="1"/>
          </p:cNvSpPr>
          <p:nvPr>
            <p:ph idx="16"/>
          </p:nvPr>
        </p:nvSpPr>
        <p:spPr>
          <a:xfrm rot="5400000">
            <a:off x="2843808" y="-1172666"/>
            <a:ext cx="3456384" cy="82089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2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070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 b="1" cap="small" baseline="0">
                <a:solidFill>
                  <a:srgbClr val="4E7A45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0" name="Tartalom helye 2"/>
          <p:cNvSpPr>
            <a:spLocks noGrp="1"/>
          </p:cNvSpPr>
          <p:nvPr>
            <p:ph idx="16"/>
          </p:nvPr>
        </p:nvSpPr>
        <p:spPr>
          <a:xfrm rot="5400000">
            <a:off x="1223628" y="-560598"/>
            <a:ext cx="4464496" cy="59766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625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8C3486-FAAB-481C-A78A-D9594F69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F15F717-D901-489B-A78A-4B9165DAF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428810-D060-4276-BF2A-0D4D1F8B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F7A290-D5F0-4135-B298-30D1E503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1F7A757-BF90-40AF-9438-9CA23F3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7987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094446-0064-4CCB-99D8-DA3692C06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29777E-E747-4F8C-972D-3DC556FF3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317B694-BEF7-4A7F-93B4-4A7A9088D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BDE57A7-B3CB-46F8-9230-B9908C17F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66B4602-2255-45F2-9870-2F4F1747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092CC34-2265-4534-9386-9B41EA1B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8854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F6E771-EB1C-4EB2-ACD8-E19D8E11B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BD80C44-6375-41EF-9476-32A10B939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775185B-EFAA-4A7D-B893-6DE0587DC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304AC80-7D95-4EBC-918F-C504519BC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E573D8D-E2B8-452D-92C8-3227D7F53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E4BF9D6-ACFA-48D2-B292-7425A3C2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C8FC66A-85AA-47AF-98D5-27DB6321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C41C46F-9295-4BB3-9608-BEC38208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2526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C2CFE0-32E6-4B0B-8FE3-A19AB1FB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63DDE91-17A1-438A-963E-DCF1BE3C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E2553AB-A4C2-49DC-AC56-175AE18D5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C2FA76D-D1F0-40FE-8A29-593540C2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4780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DEBA3E2-8C5A-4D35-947C-59C048E9B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992B8F7-EFF5-429A-8CBD-07CCEA5C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AA9BFB5-E0F3-4499-8B93-C2A778B0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63B9-DB44-4D02-B3B1-FE28553E862D}" type="slidenum">
              <a:rPr lang="hu-HU" altLang="en-US" smtClean="0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3865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334671-B571-4846-92A0-2C01CD7B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6FC4EF-459C-4481-ACD7-90DE4E799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D98EAE-BD14-44DE-9E0D-B44B03225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78493C1-2B6D-4CCF-B22B-80E6AC17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D05E174-A038-4E4C-BAC6-22A262F1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3FD5F49-756E-4545-B74B-6CF8725D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23641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27915F-6DF8-4EB8-A315-2216E04E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14DB2BC-59BD-4E84-A4DA-D06CB3C06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307D9B6-EC0B-4A92-8126-50352BCBC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8D9C356-4AF2-4B61-ADB3-CAC7EDA3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0E80AFE-AC63-4800-82F2-E09EE257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EBCDFF9-721C-4E1C-8278-0DDAB9C2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5F3413E-B001-4595-AD68-E0F90F550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6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94CF95F-40C4-4ADD-9D23-E06A17598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981AAE2-2264-45D0-9745-28BB23F44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40F023F-BD49-49C7-9C53-A08B49D6D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07ED3CF-4EB0-478A-8AFA-6E2EAEEA9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E880387-A374-475B-814A-9C924465D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6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671" r:id="rId14"/>
    <p:sldLayoutId id="2147483664" r:id="rId15"/>
    <p:sldLayoutId id="2147483666" r:id="rId16"/>
    <p:sldLayoutId id="2147483652" r:id="rId17"/>
    <p:sldLayoutId id="2147483665" r:id="rId18"/>
    <p:sldLayoutId id="2147483667" r:id="rId19"/>
    <p:sldLayoutId id="2147483658" r:id="rId20"/>
    <p:sldLayoutId id="2147483659" r:id="rId2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emf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gif"/><Relationship Id="rId5" Type="http://schemas.openxmlformats.org/officeDocument/2006/relationships/image" Target="../media/image15.jpeg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Surveying II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Geodetic deformation analysis, subsidence monitoring.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Dr.</a:t>
            </a:r>
            <a:r>
              <a:rPr lang="en-GB" dirty="0"/>
              <a:t> Lóránt Földváry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25</a:t>
            </a:r>
            <a:r>
              <a:rPr lang="en-GB" dirty="0"/>
              <a:t> May, 202</a:t>
            </a:r>
            <a:r>
              <a:rPr lang="hu-HU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06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341DD6C-F454-4D94-9514-A0450D9B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1415"/>
            <a:ext cx="2520280" cy="39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ím 8">
            <a:extLst>
              <a:ext uri="{FF2B5EF4-FFF2-40B4-BE49-F238E27FC236}">
                <a16:creationId xmlns:a16="http://schemas.microsoft.com/office/drawing/2014/main" id="{D2ECD19D-F8CD-4C9C-BA33-B313917F959F}"/>
              </a:ext>
            </a:extLst>
          </p:cNvPr>
          <p:cNvSpPr txBox="1">
            <a:spLocks/>
          </p:cNvSpPr>
          <p:nvPr/>
        </p:nvSpPr>
        <p:spPr>
          <a:xfrm>
            <a:off x="628650" y="-38463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unknown</a:t>
            </a:r>
          </a:p>
        </p:txBody>
      </p:sp>
      <p:sp>
        <p:nvSpPr>
          <p:cNvPr id="16" name="Tartalom helye 2">
            <a:extLst>
              <a:ext uri="{FF2B5EF4-FFF2-40B4-BE49-F238E27FC236}">
                <a16:creationId xmlns:a16="http://schemas.microsoft.com/office/drawing/2014/main" id="{5EE6FBB7-283F-4811-9195-0E3F474A9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59270"/>
            <a:ext cx="4447406" cy="3263504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In such cases either a baseline or a network is established in a local coordinate system. (Measurements on the baseline processed by intersections, measurements in network are processed by network adjustment). 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All relevant coordinate components (2D, 3D) are determined at different epochs. 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Based on the components, the vector  of the displacement (direction, magnitude) can be determined. 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5672B7CF-2F69-4C33-BDCB-25AED8082ED8}"/>
              </a:ext>
            </a:extLst>
          </p:cNvPr>
          <p:cNvSpPr txBox="1"/>
          <p:nvPr/>
        </p:nvSpPr>
        <p:spPr>
          <a:xfrm>
            <a:off x="795022" y="4393754"/>
            <a:ext cx="10743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Scale</a:t>
            </a:r>
          </a:p>
          <a:p>
            <a:r>
              <a:rPr lang="en-GB" sz="800" dirty="0">
                <a:latin typeface="Arial Black" panose="020B0A04020102020204" pitchFamily="34" charset="0"/>
              </a:rPr>
              <a:t>- displacements</a:t>
            </a:r>
          </a:p>
          <a:p>
            <a:r>
              <a:rPr lang="en-GB" sz="800" dirty="0">
                <a:latin typeface="Arial Black" panose="020B0A04020102020204" pitchFamily="34" charset="0"/>
              </a:rPr>
              <a:t>- network</a:t>
            </a:r>
          </a:p>
        </p:txBody>
      </p:sp>
    </p:spTree>
    <p:extLst>
      <p:ext uri="{BB962C8B-B14F-4D97-AF65-F5344CB8AC3E}">
        <p14:creationId xmlns:p14="http://schemas.microsoft.com/office/powerpoint/2010/main" val="1912448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846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unknown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12" y="949876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Inter- and resections</a:t>
            </a:r>
          </a:p>
          <a:p>
            <a:endParaRPr lang="en-GB" sz="2000" b="1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6BFC7C7-0987-462B-B5FD-13F28A581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361" y="993809"/>
            <a:ext cx="1999059" cy="154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94A010D-855D-4DD0-9C00-66D64A474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3" y="2991677"/>
            <a:ext cx="1558529" cy="1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01F3942E-5A12-46E7-9865-9A4D09302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286" y="2505902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intersection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38DE7EEA-186A-4039-8805-BA7F9193B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211" y="4503771"/>
            <a:ext cx="1178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 section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F3B481F4-8909-4637-B1D7-433BA98A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r="-2983" b="12701"/>
          <a:stretch>
            <a:fillRect/>
          </a:stretch>
        </p:blipFill>
        <p:spPr bwMode="auto">
          <a:xfrm>
            <a:off x="6567249" y="885461"/>
            <a:ext cx="1835944" cy="158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E1EF4213-3095-44FD-9062-61892EE40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942" y="2505902"/>
            <a:ext cx="10182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resection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04EC3596-9E94-4E14-ADFB-18438A546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2984" r="67070" b="19402"/>
          <a:stretch>
            <a:fillRect/>
          </a:stretch>
        </p:blipFill>
        <p:spPr bwMode="auto">
          <a:xfrm>
            <a:off x="6675595" y="2938099"/>
            <a:ext cx="172759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2ADC205E-19F0-43E6-A4A3-C8CD1F5BE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520" y="4503771"/>
            <a:ext cx="12682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section</a:t>
            </a:r>
          </a:p>
        </p:txBody>
      </p:sp>
    </p:spTree>
    <p:extLst>
      <p:ext uri="{BB962C8B-B14F-4D97-AF65-F5344CB8AC3E}">
        <p14:creationId xmlns:p14="http://schemas.microsoft.com/office/powerpoint/2010/main" val="2413920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8" y="1203598"/>
            <a:ext cx="4159374" cy="3263504"/>
          </a:xfrm>
        </p:spPr>
        <p:txBody>
          <a:bodyPr>
            <a:normAutofit lnSpcReduction="10000"/>
          </a:bodyPr>
          <a:lstStyle/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The horizontal displacement of inaccessible, high points of tall, slender structures (towers, smokestack) can be determined by intersection (using WCB).</a:t>
            </a:r>
          </a:p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The baseline is set at a distance of 2-3 times the height of the test points, and the structure is visible at nearly perpendicular direction from the basepoints. </a:t>
            </a:r>
          </a:p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Hz angle measurements are made from two basepoints.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0B9F5A1-70CC-4558-9EC6-E95BBAD5E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03598"/>
            <a:ext cx="3168352" cy="3245504"/>
          </a:xfrm>
          <a:prstGeom prst="rect">
            <a:avLst/>
          </a:prstGeom>
        </p:spPr>
      </p:pic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DD2D481E-B5E1-4B75-AA01-15EA4DCCCC22}"/>
              </a:ext>
            </a:extLst>
          </p:cNvPr>
          <p:cNvCxnSpPr>
            <a:cxnSpLocks/>
          </p:cNvCxnSpPr>
          <p:nvPr/>
        </p:nvCxnSpPr>
        <p:spPr>
          <a:xfrm flipH="1">
            <a:off x="3419872" y="2427734"/>
            <a:ext cx="144016" cy="108012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D9030498-3F65-4AC2-B6E4-12835A7B61E1}"/>
              </a:ext>
            </a:extLst>
          </p:cNvPr>
          <p:cNvCxnSpPr>
            <a:cxnSpLocks/>
          </p:cNvCxnSpPr>
          <p:nvPr/>
        </p:nvCxnSpPr>
        <p:spPr>
          <a:xfrm flipH="1">
            <a:off x="2195736" y="2197770"/>
            <a:ext cx="241710" cy="14541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3AD6D35-8236-4C19-88B3-7BF23BFDD8B1}"/>
              </a:ext>
            </a:extLst>
          </p:cNvPr>
          <p:cNvSpPr txBox="1"/>
          <p:nvPr/>
        </p:nvSpPr>
        <p:spPr>
          <a:xfrm>
            <a:off x="3108679" y="1966937"/>
            <a:ext cx="9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rgbClr val="FFFF00"/>
                </a:solidFill>
              </a:rPr>
              <a:t>Teodolit „A”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CFF56F3F-AF4B-4B54-BB0B-596A35F71C39}"/>
              </a:ext>
            </a:extLst>
          </p:cNvPr>
          <p:cNvSpPr txBox="1"/>
          <p:nvPr/>
        </p:nvSpPr>
        <p:spPr>
          <a:xfrm>
            <a:off x="1982237" y="1779662"/>
            <a:ext cx="9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rgbClr val="FFFF00"/>
                </a:solidFill>
              </a:rPr>
              <a:t>Teodolit „B”</a:t>
            </a:r>
          </a:p>
        </p:txBody>
      </p:sp>
      <p:sp>
        <p:nvSpPr>
          <p:cNvPr id="16" name="Háromszög 15">
            <a:extLst>
              <a:ext uri="{FF2B5EF4-FFF2-40B4-BE49-F238E27FC236}">
                <a16:creationId xmlns:a16="http://schemas.microsoft.com/office/drawing/2014/main" id="{4372A4BD-AE76-4A37-A87C-86E992AD584B}"/>
              </a:ext>
            </a:extLst>
          </p:cNvPr>
          <p:cNvSpPr/>
          <p:nvPr/>
        </p:nvSpPr>
        <p:spPr>
          <a:xfrm>
            <a:off x="860954" y="1203598"/>
            <a:ext cx="1766830" cy="2655192"/>
          </a:xfrm>
          <a:prstGeom prst="triangle">
            <a:avLst>
              <a:gd name="adj" fmla="val 0"/>
            </a:avLst>
          </a:prstGeom>
          <a:solidFill>
            <a:srgbClr val="FFFF00">
              <a:alpha val="16078"/>
            </a:srgbClr>
          </a:solidFill>
          <a:scene3d>
            <a:camera prst="isometricRightUp">
              <a:rot lat="60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áromszög 16">
            <a:extLst>
              <a:ext uri="{FF2B5EF4-FFF2-40B4-BE49-F238E27FC236}">
                <a16:creationId xmlns:a16="http://schemas.microsoft.com/office/drawing/2014/main" id="{6B7D07BE-A178-41F6-AD3C-5C7BF3A5238E}"/>
              </a:ext>
            </a:extLst>
          </p:cNvPr>
          <p:cNvSpPr/>
          <p:nvPr/>
        </p:nvSpPr>
        <p:spPr>
          <a:xfrm>
            <a:off x="1179818" y="1538304"/>
            <a:ext cx="2376264" cy="2655192"/>
          </a:xfrm>
          <a:prstGeom prst="triangle">
            <a:avLst>
              <a:gd name="adj" fmla="val 0"/>
            </a:avLst>
          </a:prstGeom>
          <a:solidFill>
            <a:srgbClr val="66FF33">
              <a:alpha val="12157"/>
            </a:srgbClr>
          </a:solidFill>
          <a:scene3d>
            <a:camera prst="orthographicFront">
              <a:rot lat="1200000" lon="1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ím 8">
            <a:extLst>
              <a:ext uri="{FF2B5EF4-FFF2-40B4-BE49-F238E27FC236}">
                <a16:creationId xmlns:a16="http://schemas.microsoft.com/office/drawing/2014/main" id="{E9370E6F-31BF-40A1-A111-8DE1CFF23CFA}"/>
              </a:ext>
            </a:extLst>
          </p:cNvPr>
          <p:cNvSpPr txBox="1">
            <a:spLocks/>
          </p:cNvSpPr>
          <p:nvPr/>
        </p:nvSpPr>
        <p:spPr>
          <a:xfrm>
            <a:off x="628650" y="-38463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The direction of the motion is unknown</a:t>
            </a:r>
          </a:p>
        </p:txBody>
      </p:sp>
    </p:spTree>
    <p:extLst>
      <p:ext uri="{BB962C8B-B14F-4D97-AF65-F5344CB8AC3E}">
        <p14:creationId xmlns:p14="http://schemas.microsoft.com/office/powerpoint/2010/main" val="2327741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13</a:t>
            </a:fld>
            <a:endParaRPr lang="hu-HU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5D796F3-53A5-4E42-9F70-E1EB31C9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5" y="744477"/>
            <a:ext cx="5850309" cy="415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5">
            <a:extLst>
              <a:ext uri="{FF2B5EF4-FFF2-40B4-BE49-F238E27FC236}">
                <a16:creationId xmlns:a16="http://schemas.microsoft.com/office/drawing/2014/main" id="{B4A9FCDC-84CD-404E-AB40-13A6570992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112957"/>
              </p:ext>
            </p:extLst>
          </p:nvPr>
        </p:nvGraphicFramePr>
        <p:xfrm>
          <a:off x="6319466" y="2787774"/>
          <a:ext cx="2034778" cy="586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gyenlet" r:id="rId4" imgW="1054100" imgH="304800" progId="Equation.3">
                  <p:embed/>
                </p:oleObj>
              </mc:Choice>
              <mc:Fallback>
                <p:oleObj name="Egyenlet" r:id="rId4" imgW="1054100" imgH="304800" progId="Equation.3">
                  <p:embed/>
                  <p:pic>
                    <p:nvPicPr>
                      <p:cNvPr id="7" name="Object 5">
                        <a:extLst>
                          <a:ext uri="{FF2B5EF4-FFF2-40B4-BE49-F238E27FC236}">
                            <a16:creationId xmlns:a16="http://schemas.microsoft.com/office/drawing/2014/main" id="{B4A9FCDC-84CD-404E-AB40-13A6570992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466" y="2787774"/>
                        <a:ext cx="2034778" cy="5869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FFC716C-F44D-421D-9C01-8B26FA23AB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440503"/>
              </p:ext>
            </p:extLst>
          </p:nvPr>
        </p:nvGraphicFramePr>
        <p:xfrm>
          <a:off x="6510085" y="3688658"/>
          <a:ext cx="1782365" cy="782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gyenlet" r:id="rId6" imgW="1015559" imgH="444307" progId="Equation.3">
                  <p:embed/>
                </p:oleObj>
              </mc:Choice>
              <mc:Fallback>
                <p:oleObj name="Egyenlet" r:id="rId6" imgW="1015559" imgH="444307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FFC716C-F44D-421D-9C01-8B26FA23AB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0085" y="3688658"/>
                        <a:ext cx="1782365" cy="7822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391BDB5C-1A69-4BA5-B64A-07BAB5696BC3}"/>
                  </a:ext>
                </a:extLst>
              </p:cNvPr>
              <p:cNvSpPr txBox="1"/>
              <p:nvPr/>
            </p:nvSpPr>
            <p:spPr>
              <a:xfrm>
                <a:off x="6387650" y="1203599"/>
                <a:ext cx="178475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391BDB5C-1A69-4BA5-B64A-07BAB5696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650" y="1203599"/>
                <a:ext cx="1784750" cy="276999"/>
              </a:xfrm>
              <a:prstGeom prst="rect">
                <a:avLst/>
              </a:prstGeom>
              <a:blipFill>
                <a:blip r:embed="rId8"/>
                <a:stretch>
                  <a:fillRect b="-2391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816EC432-529B-4A2D-857A-7138D2C40C6E}"/>
                  </a:ext>
                </a:extLst>
              </p:cNvPr>
              <p:cNvSpPr txBox="1"/>
              <p:nvPr/>
            </p:nvSpPr>
            <p:spPr>
              <a:xfrm>
                <a:off x="6389259" y="1596358"/>
                <a:ext cx="1784750" cy="2989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816EC432-529B-4A2D-857A-7138D2C40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259" y="1596358"/>
                <a:ext cx="1784750" cy="298928"/>
              </a:xfrm>
              <a:prstGeom prst="rect">
                <a:avLst/>
              </a:prstGeom>
              <a:blipFill>
                <a:blip r:embed="rId9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ím 8">
            <a:extLst>
              <a:ext uri="{FF2B5EF4-FFF2-40B4-BE49-F238E27FC236}">
                <a16:creationId xmlns:a16="http://schemas.microsoft.com/office/drawing/2014/main" id="{01A711D4-D5F6-4425-8031-3B842AC1B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846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unknown</a:t>
            </a:r>
          </a:p>
        </p:txBody>
      </p:sp>
    </p:spTree>
    <p:extLst>
      <p:ext uri="{BB962C8B-B14F-4D97-AF65-F5344CB8AC3E}">
        <p14:creationId xmlns:p14="http://schemas.microsoft.com/office/powerpoint/2010/main" val="619239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571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Observation of displacement of inaccessible points with </a:t>
            </a:r>
            <a:r>
              <a:rPr lang="hu-HU" b="1" cap="small" dirty="0" smtClean="0">
                <a:solidFill>
                  <a:srgbClr val="4E7A45"/>
                </a:solidFill>
                <a:latin typeface="Minion Pro" panose="02040503050201020203" charset="0"/>
              </a:rPr>
              <a:t>electrical method</a:t>
            </a:r>
            <a:endParaRPr lang="en-GB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074" y="1445550"/>
            <a:ext cx="3192334" cy="2710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In the coil of differential transformers, the inductance changes inversely to motion of the magnetic core.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The coil is  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oper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at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ed by alternating current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(AC).  The change of inductance can be measured with a Wheatstone bridge.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0D95CB-2F25-4207-924F-E657F9D1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1" y="1059657"/>
            <a:ext cx="3308747" cy="3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0F9FB78-1FA3-4C6F-9F89-64EA7ED674E1}"/>
              </a:ext>
            </a:extLst>
          </p:cNvPr>
          <p:cNvSpPr txBox="1"/>
          <p:nvPr/>
        </p:nvSpPr>
        <p:spPr>
          <a:xfrm>
            <a:off x="2699792" y="1056432"/>
            <a:ext cx="99578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magnetic core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BD1B380-8C5B-40A4-BC4F-691BD6000A98}"/>
              </a:ext>
            </a:extLst>
          </p:cNvPr>
          <p:cNvSpPr txBox="1"/>
          <p:nvPr/>
        </p:nvSpPr>
        <p:spPr>
          <a:xfrm>
            <a:off x="1187624" y="2931790"/>
            <a:ext cx="166263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linear measurement range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F36066C-A475-40AD-ADC9-AB310B14F3F1}"/>
              </a:ext>
            </a:extLst>
          </p:cNvPr>
          <p:cNvSpPr txBox="1"/>
          <p:nvPr/>
        </p:nvSpPr>
        <p:spPr>
          <a:xfrm>
            <a:off x="3015321" y="2931790"/>
            <a:ext cx="60144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voltage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D16FF57-87C8-4F2A-BB8E-229C87B07A8C}"/>
              </a:ext>
            </a:extLst>
          </p:cNvPr>
          <p:cNvSpPr txBox="1"/>
          <p:nvPr/>
        </p:nvSpPr>
        <p:spPr>
          <a:xfrm>
            <a:off x="3447509" y="3875245"/>
            <a:ext cx="1172116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displacement, </a:t>
            </a:r>
            <a:r>
              <a:rPr lang="en-GB" sz="800" b="1" i="1" dirty="0">
                <a:latin typeface="Arial Black" panose="020B0A04020102020204" pitchFamily="34" charset="0"/>
              </a:rPr>
              <a:t>Δ</a:t>
            </a:r>
            <a:r>
              <a:rPr lang="en-GB" sz="800" i="1" dirty="0">
                <a:latin typeface="Arial Black" panose="020B0A040201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556029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3691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Monitoring subsidence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3598"/>
            <a:ext cx="7886700" cy="3429125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Subsidence means change in height, therefore monitoring can be done by precise measurement of height differences. 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Classic method for subsidence monitoring is levelling. 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Trigonometric 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heighting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can applied, if:</a:t>
            </a:r>
          </a:p>
          <a:p>
            <a:pPr marL="685800" lvl="1" indent="-342900"/>
            <a:r>
              <a:rPr lang="en-GB" sz="1700" dirty="0">
                <a:solidFill>
                  <a:srgbClr val="4E7A45"/>
                </a:solidFill>
                <a:latin typeface="Minion Pro" panose="02040503050201020203" charset="0"/>
              </a:rPr>
              <a:t>for shorter than 100 m distances;</a:t>
            </a:r>
          </a:p>
          <a:p>
            <a:pPr marL="685800" lvl="1" indent="-342900"/>
            <a:r>
              <a:rPr lang="en-GB" sz="1700" dirty="0">
                <a:solidFill>
                  <a:srgbClr val="4E7A45"/>
                </a:solidFill>
                <a:latin typeface="Minion Pro" panose="02040503050201020203" charset="0"/>
              </a:rPr>
              <a:t>for test points allowing precise sighting, and with zero target height;</a:t>
            </a:r>
          </a:p>
          <a:p>
            <a:pPr marL="685800" lvl="1" indent="-342900"/>
            <a:r>
              <a:rPr lang="en-GB" sz="1700" dirty="0">
                <a:solidFill>
                  <a:srgbClr val="4E7A45"/>
                </a:solidFill>
                <a:latin typeface="Minion Pro" panose="02040503050201020203" charset="0"/>
              </a:rPr>
              <a:t>using trigonometric lev</a:t>
            </a:r>
            <a:r>
              <a:rPr lang="hu-HU" sz="1700" dirty="0">
                <a:solidFill>
                  <a:srgbClr val="4E7A45"/>
                </a:solidFill>
                <a:latin typeface="Minion Pro" panose="02040503050201020203" charset="0"/>
              </a:rPr>
              <a:t>e</a:t>
            </a:r>
            <a:r>
              <a:rPr lang="en-GB" sz="1700" dirty="0" err="1">
                <a:solidFill>
                  <a:srgbClr val="4E7A45"/>
                </a:solidFill>
                <a:latin typeface="Minion Pro" panose="02040503050201020203" charset="0"/>
              </a:rPr>
              <a:t>lling</a:t>
            </a:r>
            <a:r>
              <a:rPr lang="en-GB" sz="1700" dirty="0">
                <a:solidFill>
                  <a:srgbClr val="4E7A45"/>
                </a:solidFill>
                <a:latin typeface="Minion Pro" panose="02040503050201020203" charset="0"/>
              </a:rPr>
              <a:t>, in which there is case no need of measuring the instrument height.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Inside buildings, 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hidrostatic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leveling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can be performed.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64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7931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Planning the process of subsidence monitoring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70" y="1203598"/>
            <a:ext cx="7886700" cy="326350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test points should be located at the maximum expected vertical displacements;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test points should be set by permanent marking, and they should be protected against damage;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avoid use of temporary marking (change plate), so the distance between the instrument and the staff (test points) should be not greater than 25 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Networks inside a building should connected to external reference points at least at two legs;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the reference points should be established at fix places: at least two groups should be established with at least three points per group;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the stability (no displacement) of the reference points should be checked at least once a year.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993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8">
            <a:extLst>
              <a:ext uri="{FF2B5EF4-FFF2-40B4-BE49-F238E27FC236}">
                <a16:creationId xmlns:a16="http://schemas.microsoft.com/office/drawing/2014/main" id="{2E44713C-B4F0-4E88-BA72-8D3801D4961F}"/>
              </a:ext>
            </a:extLst>
          </p:cNvPr>
          <p:cNvSpPr txBox="1">
            <a:spLocks/>
          </p:cNvSpPr>
          <p:nvPr/>
        </p:nvSpPr>
        <p:spPr>
          <a:xfrm>
            <a:off x="467544" y="17931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Accuracy planning of subsidence monitoring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5025"/>
            <a:ext cx="7886700" cy="3263504"/>
          </a:xfrm>
        </p:spPr>
        <p:txBody>
          <a:bodyPr>
            <a:normAutofit/>
          </a:bodyPr>
          <a:lstStyle/>
          <a:p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D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efin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e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the minimal subsidence 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demand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ed to be detected (</a:t>
            </a:r>
            <a:r>
              <a:rPr lang="en-GB" sz="2000" b="1" i="1" dirty="0">
                <a:solidFill>
                  <a:srgbClr val="4E7A45"/>
                </a:solidFill>
                <a:latin typeface="Symbol" panose="05050102010706020507" pitchFamily="18" charset="2"/>
              </a:rPr>
              <a:t>D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), </a:t>
            </a:r>
            <a:endParaRPr lang="hu-HU" sz="2000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D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e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ter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i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ne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the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mean error of a single height difference (</a:t>
            </a:r>
            <a:r>
              <a:rPr lang="en-GB" sz="2000" i="1" dirty="0" err="1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en-GB" sz="2000" i="1" baseline="-25000" dirty="0" err="1">
                <a:solidFill>
                  <a:srgbClr val="4E7A45"/>
                </a:solidFill>
                <a:latin typeface="Symbol" panose="05050102010706020507" pitchFamily="18" charset="2"/>
              </a:rPr>
              <a:t>D</a:t>
            </a:r>
            <a:r>
              <a:rPr lang="en-GB" sz="2000" i="1" baseline="-25000" dirty="0" err="1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).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 levelling line should be run between two points with known height. The least accurate point of line levelling is at the middle of the line.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Accordingly: the mean error of the height of the midpoint (</a:t>
            </a:r>
            <a:r>
              <a:rPr lang="en-GB" sz="2000" i="1" dirty="0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en-GB" sz="2000" i="1" baseline="-25000" dirty="0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) should be calculated. 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14F97B8-DA65-4136-9485-A59732DDD3FD}"/>
              </a:ext>
            </a:extLst>
          </p:cNvPr>
          <p:cNvSpPr txBox="1"/>
          <p:nvPr/>
        </p:nvSpPr>
        <p:spPr>
          <a:xfrm>
            <a:off x="946748" y="3946864"/>
            <a:ext cx="3922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 line with  </a:t>
            </a:r>
            <a:r>
              <a:rPr lang="en-GB" sz="2000" i="1" dirty="0">
                <a:solidFill>
                  <a:srgbClr val="4E7A45"/>
                </a:solidFill>
                <a:latin typeface="Minion Pro" panose="02040503050201020203" charset="0"/>
              </a:rPr>
              <a:t>n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stands:</a:t>
            </a: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DD711933-7396-44D9-96B1-9877BCD443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07288"/>
              </p:ext>
            </p:extLst>
          </p:nvPr>
        </p:nvGraphicFramePr>
        <p:xfrm>
          <a:off x="5220072" y="3649749"/>
          <a:ext cx="1835944" cy="970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gyenlet" r:id="rId3" imgW="850531" imgH="444307" progId="Equation.3">
                  <p:embed/>
                </p:oleObj>
              </mc:Choice>
              <mc:Fallback>
                <p:oleObj name="Egyenlet" r:id="rId3" imgW="850531" imgH="444307" progId="Equation.3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DD711933-7396-44D9-96B1-9877BCD443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3649749"/>
                        <a:ext cx="1835944" cy="9703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0779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5950F7A-D92A-4B27-AA2C-FC5E06CE0B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857250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Subsidence is the difference of two height values, so mean error of the subsidence (</a:t>
                </a:r>
                <a:r>
                  <a:rPr lang="en-GB" sz="2000" i="1" dirty="0" err="1">
                    <a:solidFill>
                      <a:srgbClr val="4E7A45"/>
                    </a:solidFill>
                    <a:latin typeface="Minion Pro" panose="02040503050201020203" charset="0"/>
                  </a:rPr>
                  <a:t>m</a:t>
                </a:r>
                <a:r>
                  <a:rPr lang="en-GB" sz="2000" i="1" baseline="-25000" dirty="0" err="1">
                    <a:solidFill>
                      <a:srgbClr val="4E7A45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) is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000" i="1">
                            <a:solidFill>
                              <a:srgbClr val="4E7A45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i="1">
                            <a:solidFill>
                              <a:srgbClr val="4E7A4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 times of the mean error of a height (</a:t>
                </a:r>
                <a:r>
                  <a:rPr lang="en-GB" sz="2000" i="1" dirty="0">
                    <a:solidFill>
                      <a:srgbClr val="4E7A45"/>
                    </a:solidFill>
                    <a:latin typeface="Minion Pro" panose="02040503050201020203" charset="0"/>
                  </a:rPr>
                  <a:t>m</a:t>
                </a:r>
                <a:r>
                  <a:rPr lang="en-GB" sz="2000" i="1" baseline="-25000" dirty="0">
                    <a:solidFill>
                      <a:srgbClr val="4E7A45"/>
                    </a:solidFill>
                    <a:latin typeface="Minion Pro" panose="02040503050201020203" charset="0"/>
                  </a:rPr>
                  <a:t>m</a:t>
                </a:r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5950F7A-D92A-4B27-AA2C-FC5E06CE0B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857250"/>
              </a:xfrm>
              <a:blipFill>
                <a:blip r:embed="rId3"/>
                <a:stretch>
                  <a:fillRect l="-667" t="-709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6">
                <a:extLst>
                  <a:ext uri="{FF2B5EF4-FFF2-40B4-BE49-F238E27FC236}">
                    <a16:creationId xmlns:a16="http://schemas.microsoft.com/office/drawing/2014/main" id="{1585687D-6348-4D74-A79A-09E8FD122F1D}"/>
                  </a:ext>
                </a:extLst>
              </p:cNvPr>
              <p:cNvSpPr txBox="1"/>
              <p:nvPr/>
            </p:nvSpPr>
            <p:spPr bwMode="auto">
              <a:xfrm>
                <a:off x="3492500" y="1998663"/>
                <a:ext cx="1692275" cy="57308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Object 6">
                <a:extLst>
                  <a:ext uri="{FF2B5EF4-FFF2-40B4-BE49-F238E27FC236}">
                    <a16:creationId xmlns:a16="http://schemas.microsoft.com/office/drawing/2014/main" id="{1585687D-6348-4D74-A79A-09E8FD122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2500" y="1998663"/>
                <a:ext cx="1692275" cy="5730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14">
                <a:extLst>
                  <a:ext uri="{FF2B5EF4-FFF2-40B4-BE49-F238E27FC236}">
                    <a16:creationId xmlns:a16="http://schemas.microsoft.com/office/drawing/2014/main" id="{F91ED88A-43DB-4B0D-93A3-EED9F49099C7}"/>
                  </a:ext>
                </a:extLst>
              </p:cNvPr>
              <p:cNvSpPr txBox="1"/>
              <p:nvPr/>
            </p:nvSpPr>
            <p:spPr bwMode="auto">
              <a:xfrm>
                <a:off x="4067944" y="2653857"/>
                <a:ext cx="4104456" cy="71640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Object 14">
                <a:extLst>
                  <a:ext uri="{FF2B5EF4-FFF2-40B4-BE49-F238E27FC236}">
                    <a16:creationId xmlns:a16="http://schemas.microsoft.com/office/drawing/2014/main" id="{F91ED88A-43DB-4B0D-93A3-EED9F4909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7944" y="2653857"/>
                <a:ext cx="4104456" cy="7164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ím 8">
            <a:extLst>
              <a:ext uri="{FF2B5EF4-FFF2-40B4-BE49-F238E27FC236}">
                <a16:creationId xmlns:a16="http://schemas.microsoft.com/office/drawing/2014/main" id="{92590CE6-5842-406A-A17F-C296737D62FD}"/>
              </a:ext>
            </a:extLst>
          </p:cNvPr>
          <p:cNvSpPr txBox="1">
            <a:spLocks/>
          </p:cNvSpPr>
          <p:nvPr/>
        </p:nvSpPr>
        <p:spPr>
          <a:xfrm>
            <a:off x="467544" y="17931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Accuracy planning of subsidence monitoring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83FE13E-3E2B-49B2-A5A7-B0C0C1DDDD7B}"/>
              </a:ext>
            </a:extLst>
          </p:cNvPr>
          <p:cNvSpPr txBox="1"/>
          <p:nvPr/>
        </p:nvSpPr>
        <p:spPr>
          <a:xfrm>
            <a:off x="647870" y="2538704"/>
            <a:ext cx="3922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In case of a line with  </a:t>
            </a:r>
            <a:r>
              <a:rPr lang="en-GB" sz="2000" i="1" dirty="0">
                <a:solidFill>
                  <a:srgbClr val="4E7A45"/>
                </a:solidFill>
                <a:latin typeface="Minion Pro" panose="02040503050201020203" charset="0"/>
              </a:rPr>
              <a:t>n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stations: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artalom helye 2">
                <a:extLst>
                  <a:ext uri="{FF2B5EF4-FFF2-40B4-BE49-F238E27FC236}">
                    <a16:creationId xmlns:a16="http://schemas.microsoft.com/office/drawing/2014/main" id="{E41FE6AC-A73D-4CD4-BA7C-D47F50CF82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5536" y="3541544"/>
                <a:ext cx="8229600" cy="7942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The maximum of the mean error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) cannot exceed the minimal subsidence to be detected (</a:t>
                </a:r>
                <a:r>
                  <a:rPr lang="en-GB" sz="2000" i="1" dirty="0">
                    <a:solidFill>
                      <a:srgbClr val="4E7A45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GB" sz="2000" dirty="0">
                    <a:solidFill>
                      <a:srgbClr val="4E7A45"/>
                    </a:solidFill>
                    <a:latin typeface="Minion Pro" panose="02040503050201020203" charset="0"/>
                  </a:rPr>
                  <a:t>):</a:t>
                </a:r>
              </a:p>
              <a:p>
                <a:endParaRPr lang="en-GB" sz="2000" dirty="0">
                  <a:solidFill>
                    <a:srgbClr val="4E7A45"/>
                  </a:solidFill>
                  <a:latin typeface="Minion Pro" panose="02040503050201020203" charset="0"/>
                </a:endParaRPr>
              </a:p>
            </p:txBody>
          </p:sp>
        </mc:Choice>
        <mc:Fallback xmlns="">
          <p:sp>
            <p:nvSpPr>
              <p:cNvPr id="19" name="Tartalom helye 2">
                <a:extLst>
                  <a:ext uri="{FF2B5EF4-FFF2-40B4-BE49-F238E27FC236}">
                    <a16:creationId xmlns:a16="http://schemas.microsoft.com/office/drawing/2014/main" id="{E41FE6AC-A73D-4CD4-BA7C-D47F50CF8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541544"/>
                <a:ext cx="8229600" cy="794271"/>
              </a:xfrm>
              <a:prstGeom prst="rect">
                <a:avLst/>
              </a:prstGeom>
              <a:blipFill>
                <a:blip r:embed="rId6"/>
                <a:stretch>
                  <a:fillRect l="-667" t="-7692" r="-66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Object 8">
            <a:extLst>
              <a:ext uri="{FF2B5EF4-FFF2-40B4-BE49-F238E27FC236}">
                <a16:creationId xmlns:a16="http://schemas.microsoft.com/office/drawing/2014/main" id="{C255DEB9-D700-4E15-881A-138B98339E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97607"/>
              </p:ext>
            </p:extLst>
          </p:nvPr>
        </p:nvGraphicFramePr>
        <p:xfrm>
          <a:off x="3842027" y="4085686"/>
          <a:ext cx="1457325" cy="51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gyenlet" r:id="rId7" imgW="736280" imgH="253890" progId="Equation.3">
                  <p:embed/>
                </p:oleObj>
              </mc:Choice>
              <mc:Fallback>
                <p:oleObj name="Egyenlet" r:id="rId7" imgW="736280" imgH="253890" progId="Equation.3">
                  <p:embed/>
                  <p:pic>
                    <p:nvPicPr>
                      <p:cNvPr id="6" name="Object 8">
                        <a:extLst>
                          <a:ext uri="{FF2B5EF4-FFF2-40B4-BE49-F238E27FC236}">
                            <a16:creationId xmlns:a16="http://schemas.microsoft.com/office/drawing/2014/main" id="{CA4BB1B6-BDEC-4E7E-B6EC-59F44C44FF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2027" y="4085686"/>
                        <a:ext cx="1457325" cy="5107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4325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5698976" cy="363487"/>
          </a:xfrm>
        </p:spPr>
        <p:txBody>
          <a:bodyPr>
            <a:normAutofit lnSpcReduction="10000"/>
          </a:bodyPr>
          <a:lstStyle/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How to determine the maximal number of stations? </a:t>
            </a:r>
          </a:p>
          <a:p>
            <a:endParaRPr lang="en-GB" sz="200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19</a:t>
            </a:fld>
            <a:endParaRPr lang="en-GB"/>
          </a:p>
        </p:txBody>
      </p:sp>
      <p:graphicFrame>
        <p:nvGraphicFramePr>
          <p:cNvPr id="6" name="Object 8">
            <a:extLst>
              <a:ext uri="{FF2B5EF4-FFF2-40B4-BE49-F238E27FC236}">
                <a16:creationId xmlns:a16="http://schemas.microsoft.com/office/drawing/2014/main" id="{CA4BB1B6-BDEC-4E7E-B6EC-59F44C44FF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1762125"/>
          <a:ext cx="1457325" cy="51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gyenlet" r:id="rId3" imgW="736280" imgH="253890" progId="Equation.3">
                  <p:embed/>
                </p:oleObj>
              </mc:Choice>
              <mc:Fallback>
                <p:oleObj name="Egyenlet" r:id="rId3" imgW="736280" imgH="253890" progId="Equation.3">
                  <p:embed/>
                  <p:pic>
                    <p:nvPicPr>
                      <p:cNvPr id="6" name="Object 8">
                        <a:extLst>
                          <a:ext uri="{FF2B5EF4-FFF2-40B4-BE49-F238E27FC236}">
                            <a16:creationId xmlns:a16="http://schemas.microsoft.com/office/drawing/2014/main" id="{CA4BB1B6-BDEC-4E7E-B6EC-59F44C44FF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1762125"/>
                        <a:ext cx="1457325" cy="5107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zövegdoboz 1">
            <a:extLst>
              <a:ext uri="{FF2B5EF4-FFF2-40B4-BE49-F238E27FC236}">
                <a16:creationId xmlns:a16="http://schemas.microsoft.com/office/drawing/2014/main" id="{D18E9E4D-EA3D-47B8-85AB-C7F69FA01E65}"/>
              </a:ext>
            </a:extLst>
          </p:cNvPr>
          <p:cNvSpPr txBox="1"/>
          <p:nvPr/>
        </p:nvSpPr>
        <p:spPr>
          <a:xfrm>
            <a:off x="4139952" y="2363491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thus </a:t>
            </a:r>
          </a:p>
        </p:txBody>
      </p:sp>
      <p:graphicFrame>
        <p:nvGraphicFramePr>
          <p:cNvPr id="8" name="Object 10">
            <a:extLst>
              <a:ext uri="{FF2B5EF4-FFF2-40B4-BE49-F238E27FC236}">
                <a16:creationId xmlns:a16="http://schemas.microsoft.com/office/drawing/2014/main" id="{04BABC22-44D1-4110-975F-AE10C5A3BD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680728"/>
              </p:ext>
            </p:extLst>
          </p:nvPr>
        </p:nvGraphicFramePr>
        <p:xfrm>
          <a:off x="4136695" y="2915743"/>
          <a:ext cx="972741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gyenlet" r:id="rId5" imgW="545863" imgH="457002" progId="Equation.3">
                  <p:embed/>
                </p:oleObj>
              </mc:Choice>
              <mc:Fallback>
                <p:oleObj name="Egyenlet" r:id="rId5" imgW="545863" imgH="457002" progId="Equation.3">
                  <p:embed/>
                  <p:pic>
                    <p:nvPicPr>
                      <p:cNvPr id="8" name="Object 10">
                        <a:extLst>
                          <a:ext uri="{FF2B5EF4-FFF2-40B4-BE49-F238E27FC236}">
                            <a16:creationId xmlns:a16="http://schemas.microsoft.com/office/drawing/2014/main" id="{04BABC22-44D1-4110-975F-AE10C5A3BD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6695" y="2915743"/>
                        <a:ext cx="972741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zövegdoboz 9">
            <a:extLst>
              <a:ext uri="{FF2B5EF4-FFF2-40B4-BE49-F238E27FC236}">
                <a16:creationId xmlns:a16="http://schemas.microsoft.com/office/drawing/2014/main" id="{9F9769C6-61DB-4CF4-A25F-C96E4BFA9C7C}"/>
              </a:ext>
            </a:extLst>
          </p:cNvPr>
          <p:cNvSpPr txBox="1"/>
          <p:nvPr/>
        </p:nvSpPr>
        <p:spPr>
          <a:xfrm>
            <a:off x="1556618" y="4008466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E2D40"/>
              </a:buClr>
              <a:buSzPct val="85000"/>
            </a:pPr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(</a:t>
            </a:r>
            <a:r>
              <a:rPr lang="en-GB" sz="2000" i="1">
                <a:solidFill>
                  <a:srgbClr val="4E7A45"/>
                </a:solidFill>
                <a:latin typeface="Minion Pro" panose="02040503050201020203" charset="0"/>
              </a:rPr>
              <a:t>n</a:t>
            </a:r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 should be rounded downward to the closest integer.)</a:t>
            </a:r>
          </a:p>
        </p:txBody>
      </p:sp>
      <p:sp>
        <p:nvSpPr>
          <p:cNvPr id="11" name="Cím 8">
            <a:extLst>
              <a:ext uri="{FF2B5EF4-FFF2-40B4-BE49-F238E27FC236}">
                <a16:creationId xmlns:a16="http://schemas.microsoft.com/office/drawing/2014/main" id="{3CC0BD44-3200-4A86-8C8D-1FE89BE15816}"/>
              </a:ext>
            </a:extLst>
          </p:cNvPr>
          <p:cNvSpPr txBox="1">
            <a:spLocks/>
          </p:cNvSpPr>
          <p:nvPr/>
        </p:nvSpPr>
        <p:spPr>
          <a:xfrm>
            <a:off x="467544" y="17931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Accuracy planning of subsidence monitoring</a:t>
            </a:r>
          </a:p>
        </p:txBody>
      </p:sp>
    </p:spTree>
    <p:extLst>
      <p:ext uri="{BB962C8B-B14F-4D97-AF65-F5344CB8AC3E}">
        <p14:creationId xmlns:p14="http://schemas.microsoft.com/office/powerpoint/2010/main" val="678987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</a:t>
            </a:fld>
            <a:endParaRPr lang="hu-HU" dirty="0"/>
          </a:p>
        </p:txBody>
      </p:sp>
      <p:pic>
        <p:nvPicPr>
          <p:cNvPr id="1026" name="Picture 2" descr="Causes for Building Settlement - Marino Engineering Associates, Inc.">
            <a:extLst>
              <a:ext uri="{FF2B5EF4-FFF2-40B4-BE49-F238E27FC236}">
                <a16:creationId xmlns:a16="http://schemas.microsoft.com/office/drawing/2014/main" id="{5E7896C1-7593-40C9-B78C-6F4971EA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47" y="0"/>
            <a:ext cx="1588574" cy="22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4714913-B111-43D6-ADAB-16FAF0839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148" y="267494"/>
            <a:ext cx="2145491" cy="1973139"/>
          </a:xfrm>
          <a:prstGeom prst="rect">
            <a:avLst/>
          </a:prstGeom>
        </p:spPr>
      </p:pic>
      <p:pic>
        <p:nvPicPr>
          <p:cNvPr id="1030" name="Picture 6" descr="Laboratory of Deformation Monitoring of Structures - Slovak University of  Technology in Bratislava (STU)">
            <a:extLst>
              <a:ext uri="{FF2B5EF4-FFF2-40B4-BE49-F238E27FC236}">
                <a16:creationId xmlns:a16="http://schemas.microsoft.com/office/drawing/2014/main" id="{D1BF8614-F660-44C9-9D03-84E74FFB1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478"/>
            <a:ext cx="3811070" cy="25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ndslide buries cars, cuts highway in Taiwan">
            <a:extLst>
              <a:ext uri="{FF2B5EF4-FFF2-40B4-BE49-F238E27FC236}">
                <a16:creationId xmlns:a16="http://schemas.microsoft.com/office/drawing/2014/main" id="{485BA72D-311F-46A2-9A7E-5EF88F966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53748"/>
            <a:ext cx="466337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ructural Monitoring and Subsidence Monitoring Remotely">
            <a:extLst>
              <a:ext uri="{FF2B5EF4-FFF2-40B4-BE49-F238E27FC236}">
                <a16:creationId xmlns:a16="http://schemas.microsoft.com/office/drawing/2014/main" id="{3217C0C9-4F2B-4F2B-ADF0-9E4B5F40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92" y="2767013"/>
            <a:ext cx="30575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77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807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Hydrostatic levelling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0021"/>
            <a:ext cx="3655316" cy="3243807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Based on the principle of communicating vessels: liquid balances out to the same level in all of the containers regardless of the shape and volume of the containers.</a:t>
            </a:r>
          </a:p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 pipe is used with its two ends fixed below the test points. Due to subsidence, a change of the vertical distance between the test point and the water surface can be observed.</a:t>
            </a:r>
          </a:p>
          <a:p>
            <a:pPr marL="0" indent="0">
              <a:buNone/>
            </a:pPr>
            <a:endParaRPr lang="en-GB" sz="18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20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28CD251-CED0-4A20-90DF-2DD594901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34" y="1109623"/>
            <a:ext cx="3655316" cy="29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21</a:t>
            </a:fld>
            <a:endParaRPr lang="hu-HU" dirty="0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D59F2032-81FD-4FC7-A8D4-E2299DE0076D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573881"/>
            <a:ext cx="4914900" cy="3673079"/>
            <a:chOff x="2284" y="1132"/>
            <a:chExt cx="1672" cy="1134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D9F0331-28D2-4824-8855-2A291F4AD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" y="1845"/>
              <a:ext cx="1672" cy="421"/>
            </a:xfrm>
            <a:custGeom>
              <a:avLst/>
              <a:gdLst>
                <a:gd name="T0" fmla="*/ 2 w 2208"/>
                <a:gd name="T1" fmla="*/ 0 h 556"/>
                <a:gd name="T2" fmla="*/ 288 w 2208"/>
                <a:gd name="T3" fmla="*/ 1 h 556"/>
                <a:gd name="T4" fmla="*/ 288 w 2208"/>
                <a:gd name="T5" fmla="*/ 316 h 556"/>
                <a:gd name="T6" fmla="*/ 192 w 2208"/>
                <a:gd name="T7" fmla="*/ 316 h 556"/>
                <a:gd name="T8" fmla="*/ 192 w 2208"/>
                <a:gd name="T9" fmla="*/ 460 h 556"/>
                <a:gd name="T10" fmla="*/ 1056 w 2208"/>
                <a:gd name="T11" fmla="*/ 460 h 556"/>
                <a:gd name="T12" fmla="*/ 1056 w 2208"/>
                <a:gd name="T13" fmla="*/ 316 h 556"/>
                <a:gd name="T14" fmla="*/ 960 w 2208"/>
                <a:gd name="T15" fmla="*/ 316 h 556"/>
                <a:gd name="T16" fmla="*/ 960 w 2208"/>
                <a:gd name="T17" fmla="*/ 1 h 556"/>
                <a:gd name="T18" fmla="*/ 1248 w 2208"/>
                <a:gd name="T19" fmla="*/ 1 h 556"/>
                <a:gd name="T20" fmla="*/ 1248 w 2208"/>
                <a:gd name="T21" fmla="*/ 316 h 556"/>
                <a:gd name="T22" fmla="*/ 1152 w 2208"/>
                <a:gd name="T23" fmla="*/ 316 h 556"/>
                <a:gd name="T24" fmla="*/ 1152 w 2208"/>
                <a:gd name="T25" fmla="*/ 460 h 556"/>
                <a:gd name="T26" fmla="*/ 2016 w 2208"/>
                <a:gd name="T27" fmla="*/ 460 h 556"/>
                <a:gd name="T28" fmla="*/ 2016 w 2208"/>
                <a:gd name="T29" fmla="*/ 316 h 556"/>
                <a:gd name="T30" fmla="*/ 1920 w 2208"/>
                <a:gd name="T31" fmla="*/ 316 h 556"/>
                <a:gd name="T32" fmla="*/ 1920 w 2208"/>
                <a:gd name="T33" fmla="*/ 1 h 556"/>
                <a:gd name="T34" fmla="*/ 2208 w 2208"/>
                <a:gd name="T35" fmla="*/ 1 h 556"/>
                <a:gd name="T36" fmla="*/ 2208 w 2208"/>
                <a:gd name="T37" fmla="*/ 316 h 556"/>
                <a:gd name="T38" fmla="*/ 2112 w 2208"/>
                <a:gd name="T39" fmla="*/ 316 h 556"/>
                <a:gd name="T40" fmla="*/ 2112 w 2208"/>
                <a:gd name="T41" fmla="*/ 556 h 556"/>
                <a:gd name="T42" fmla="*/ 96 w 2208"/>
                <a:gd name="T43" fmla="*/ 556 h 556"/>
                <a:gd name="T44" fmla="*/ 96 w 2208"/>
                <a:gd name="T45" fmla="*/ 316 h 556"/>
                <a:gd name="T46" fmla="*/ 0 w 2208"/>
                <a:gd name="T47" fmla="*/ 316 h 556"/>
                <a:gd name="T48" fmla="*/ 2 w 2208"/>
                <a:gd name="T49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08" h="556">
                  <a:moveTo>
                    <a:pt x="2" y="0"/>
                  </a:moveTo>
                  <a:lnTo>
                    <a:pt x="288" y="1"/>
                  </a:lnTo>
                  <a:lnTo>
                    <a:pt x="288" y="316"/>
                  </a:lnTo>
                  <a:lnTo>
                    <a:pt x="192" y="316"/>
                  </a:lnTo>
                  <a:lnTo>
                    <a:pt x="192" y="460"/>
                  </a:lnTo>
                  <a:lnTo>
                    <a:pt x="1056" y="460"/>
                  </a:lnTo>
                  <a:lnTo>
                    <a:pt x="1056" y="316"/>
                  </a:lnTo>
                  <a:lnTo>
                    <a:pt x="960" y="316"/>
                  </a:lnTo>
                  <a:lnTo>
                    <a:pt x="960" y="1"/>
                  </a:lnTo>
                  <a:lnTo>
                    <a:pt x="1248" y="1"/>
                  </a:lnTo>
                  <a:lnTo>
                    <a:pt x="1248" y="316"/>
                  </a:lnTo>
                  <a:lnTo>
                    <a:pt x="1152" y="316"/>
                  </a:lnTo>
                  <a:lnTo>
                    <a:pt x="1152" y="460"/>
                  </a:lnTo>
                  <a:lnTo>
                    <a:pt x="2016" y="460"/>
                  </a:lnTo>
                  <a:lnTo>
                    <a:pt x="2016" y="316"/>
                  </a:lnTo>
                  <a:lnTo>
                    <a:pt x="1920" y="316"/>
                  </a:lnTo>
                  <a:lnTo>
                    <a:pt x="1920" y="1"/>
                  </a:lnTo>
                  <a:lnTo>
                    <a:pt x="2208" y="1"/>
                  </a:lnTo>
                  <a:lnTo>
                    <a:pt x="2208" y="316"/>
                  </a:lnTo>
                  <a:lnTo>
                    <a:pt x="2112" y="316"/>
                  </a:lnTo>
                  <a:lnTo>
                    <a:pt x="2112" y="556"/>
                  </a:lnTo>
                  <a:lnTo>
                    <a:pt x="96" y="556"/>
                  </a:lnTo>
                  <a:lnTo>
                    <a:pt x="96" y="316"/>
                  </a:lnTo>
                  <a:lnTo>
                    <a:pt x="0" y="316"/>
                  </a:lnTo>
                  <a:lnTo>
                    <a:pt x="2" y="0"/>
                  </a:lnTo>
                  <a:close/>
                </a:path>
              </a:pathLst>
            </a:custGeom>
            <a:pattFill prst="dashHorz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03B5892-CE71-4C08-BAE8-6DD6E9339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" y="1576"/>
              <a:ext cx="1672" cy="508"/>
            </a:xfrm>
            <a:custGeom>
              <a:avLst/>
              <a:gdLst>
                <a:gd name="T0" fmla="*/ 96 w 2208"/>
                <a:gd name="T1" fmla="*/ 672 h 672"/>
                <a:gd name="T2" fmla="*/ 0 w 2208"/>
                <a:gd name="T3" fmla="*/ 672 h 672"/>
                <a:gd name="T4" fmla="*/ 0 w 2208"/>
                <a:gd name="T5" fmla="*/ 0 h 672"/>
                <a:gd name="T6" fmla="*/ 288 w 2208"/>
                <a:gd name="T7" fmla="*/ 0 h 672"/>
                <a:gd name="T8" fmla="*/ 288 w 2208"/>
                <a:gd name="T9" fmla="*/ 96 h 672"/>
                <a:gd name="T10" fmla="*/ 960 w 2208"/>
                <a:gd name="T11" fmla="*/ 96 h 672"/>
                <a:gd name="T12" fmla="*/ 960 w 2208"/>
                <a:gd name="T13" fmla="*/ 0 h 672"/>
                <a:gd name="T14" fmla="*/ 1248 w 2208"/>
                <a:gd name="T15" fmla="*/ 0 h 672"/>
                <a:gd name="T16" fmla="*/ 1248 w 2208"/>
                <a:gd name="T17" fmla="*/ 96 h 672"/>
                <a:gd name="T18" fmla="*/ 1920 w 2208"/>
                <a:gd name="T19" fmla="*/ 96 h 672"/>
                <a:gd name="T20" fmla="*/ 1920 w 2208"/>
                <a:gd name="T21" fmla="*/ 0 h 672"/>
                <a:gd name="T22" fmla="*/ 2208 w 2208"/>
                <a:gd name="T23" fmla="*/ 0 h 672"/>
                <a:gd name="T24" fmla="*/ 2208 w 2208"/>
                <a:gd name="T25" fmla="*/ 672 h 672"/>
                <a:gd name="T26" fmla="*/ 2112 w 2208"/>
                <a:gd name="T27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08" h="672">
                  <a:moveTo>
                    <a:pt x="96" y="672"/>
                  </a:moveTo>
                  <a:lnTo>
                    <a:pt x="0" y="672"/>
                  </a:lnTo>
                  <a:lnTo>
                    <a:pt x="0" y="0"/>
                  </a:lnTo>
                  <a:lnTo>
                    <a:pt x="288" y="0"/>
                  </a:lnTo>
                  <a:lnTo>
                    <a:pt x="288" y="96"/>
                  </a:lnTo>
                  <a:lnTo>
                    <a:pt x="960" y="96"/>
                  </a:lnTo>
                  <a:lnTo>
                    <a:pt x="960" y="0"/>
                  </a:lnTo>
                  <a:lnTo>
                    <a:pt x="1248" y="0"/>
                  </a:lnTo>
                  <a:lnTo>
                    <a:pt x="1248" y="96"/>
                  </a:lnTo>
                  <a:lnTo>
                    <a:pt x="1920" y="96"/>
                  </a:lnTo>
                  <a:lnTo>
                    <a:pt x="1920" y="0"/>
                  </a:lnTo>
                  <a:lnTo>
                    <a:pt x="2208" y="0"/>
                  </a:lnTo>
                  <a:lnTo>
                    <a:pt x="2208" y="672"/>
                  </a:lnTo>
                  <a:lnTo>
                    <a:pt x="2112" y="672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CF0FD566-1DD2-4299-A901-556AFD11A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1401"/>
              <a:ext cx="17" cy="28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FDF5BA0-5FD5-422F-91E7-93B768ABE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4" y="1685"/>
              <a:ext cx="72" cy="109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144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831F4B5F-15CA-4834-949B-5DDA00824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2" y="1703"/>
              <a:ext cx="36" cy="10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9E5AFA78-2FC3-43E7-A943-9067CFE82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1805"/>
              <a:ext cx="0" cy="13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076F2DD9-EBD5-47A4-B8BA-336535CF6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1821"/>
              <a:ext cx="54" cy="54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0246C28A-64DB-430E-8487-0D079397E7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1" y="1846"/>
              <a:ext cx="2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D377BE0A-68B2-4459-AA27-A2AFDE7F1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" y="1375"/>
              <a:ext cx="72" cy="2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6A5A0EDC-A358-4F99-B1E4-E1710AAF5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356"/>
              <a:ext cx="146" cy="21"/>
            </a:xfrm>
            <a:custGeom>
              <a:avLst/>
              <a:gdLst>
                <a:gd name="T0" fmla="*/ 1 w 193"/>
                <a:gd name="T1" fmla="*/ 27 h 27"/>
                <a:gd name="T2" fmla="*/ 193 w 193"/>
                <a:gd name="T3" fmla="*/ 27 h 27"/>
                <a:gd name="T4" fmla="*/ 193 w 193"/>
                <a:gd name="T5" fmla="*/ 0 h 27"/>
                <a:gd name="T6" fmla="*/ 0 w 193"/>
                <a:gd name="T7" fmla="*/ 0 h 27"/>
                <a:gd name="T8" fmla="*/ 1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" y="27"/>
                  </a:moveTo>
                  <a:lnTo>
                    <a:pt x="193" y="27"/>
                  </a:lnTo>
                  <a:lnTo>
                    <a:pt x="193" y="0"/>
                  </a:lnTo>
                  <a:lnTo>
                    <a:pt x="0" y="0"/>
                  </a:lnTo>
                  <a:lnTo>
                    <a:pt x="1" y="27"/>
                  </a:lnTo>
                  <a:close/>
                </a:path>
              </a:pathLst>
            </a:cu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176196D7-DCEC-49CB-8280-C2FEF2CE66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0" y="1376"/>
              <a:ext cx="14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1566970D-A5F3-401F-B7E8-14E53F44F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4" y="2084"/>
              <a:ext cx="0" cy="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29F5C646-AC40-478E-8AA0-8717CA453D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6" y="2084"/>
              <a:ext cx="0" cy="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435503D3-F088-413B-9782-82A9A53CA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8" y="1176"/>
              <a:ext cx="17" cy="5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3470B606-B170-4292-B171-86B06AEB0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" y="1685"/>
              <a:ext cx="72" cy="109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144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C4DDBEB6-2072-4932-8265-9C9A0C23F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9" y="1703"/>
              <a:ext cx="36" cy="10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2C5DE625-3C21-47B2-BB82-125C952C70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7" y="1805"/>
              <a:ext cx="0" cy="13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5" name="Oval 21">
              <a:extLst>
                <a:ext uri="{FF2B5EF4-FFF2-40B4-BE49-F238E27FC236}">
                  <a16:creationId xmlns:a16="http://schemas.microsoft.com/office/drawing/2014/main" id="{8BE358EE-9BFC-40E0-9798-57E2EE9E8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" y="1821"/>
              <a:ext cx="54" cy="54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6" name="Line 22">
              <a:extLst>
                <a:ext uri="{FF2B5EF4-FFF2-40B4-BE49-F238E27FC236}">
                  <a16:creationId xmlns:a16="http://schemas.microsoft.com/office/drawing/2014/main" id="{833223D3-801D-4D98-A39B-AD323C6775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8" y="1846"/>
              <a:ext cx="2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70912F60-4B64-49FC-9CCA-F8E8618F8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" y="1151"/>
              <a:ext cx="72" cy="2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03F1291B-154A-4FCD-BA3A-9875B810B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132"/>
              <a:ext cx="146" cy="20"/>
            </a:xfrm>
            <a:custGeom>
              <a:avLst/>
              <a:gdLst>
                <a:gd name="T0" fmla="*/ 1 w 193"/>
                <a:gd name="T1" fmla="*/ 27 h 27"/>
                <a:gd name="T2" fmla="*/ 193 w 193"/>
                <a:gd name="T3" fmla="*/ 27 h 27"/>
                <a:gd name="T4" fmla="*/ 193 w 193"/>
                <a:gd name="T5" fmla="*/ 0 h 27"/>
                <a:gd name="T6" fmla="*/ 0 w 193"/>
                <a:gd name="T7" fmla="*/ 0 h 27"/>
                <a:gd name="T8" fmla="*/ 1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" y="27"/>
                  </a:moveTo>
                  <a:lnTo>
                    <a:pt x="193" y="27"/>
                  </a:lnTo>
                  <a:lnTo>
                    <a:pt x="193" y="0"/>
                  </a:lnTo>
                  <a:lnTo>
                    <a:pt x="0" y="0"/>
                  </a:lnTo>
                  <a:lnTo>
                    <a:pt x="1" y="27"/>
                  </a:lnTo>
                  <a:close/>
                </a:path>
              </a:pathLst>
            </a:cu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29" name="Line 25">
              <a:extLst>
                <a:ext uri="{FF2B5EF4-FFF2-40B4-BE49-F238E27FC236}">
                  <a16:creationId xmlns:a16="http://schemas.microsoft.com/office/drawing/2014/main" id="{F901D2F5-A344-4330-A4FF-5AE78454A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7" y="1152"/>
              <a:ext cx="14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0" name="Line 26">
              <a:extLst>
                <a:ext uri="{FF2B5EF4-FFF2-40B4-BE49-F238E27FC236}">
                  <a16:creationId xmlns:a16="http://schemas.microsoft.com/office/drawing/2014/main" id="{7439E603-7C99-4D26-B972-A27D32747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1" y="2084"/>
              <a:ext cx="0" cy="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1" name="Line 27">
              <a:extLst>
                <a:ext uri="{FF2B5EF4-FFF2-40B4-BE49-F238E27FC236}">
                  <a16:creationId xmlns:a16="http://schemas.microsoft.com/office/drawing/2014/main" id="{7F943F34-12C8-43C6-B036-8AE0FF6F2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84"/>
              <a:ext cx="0" cy="18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7F03EA68-308B-4422-980B-F62F202B4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4" y="1276"/>
              <a:ext cx="17" cy="4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7F35EF74-82E5-4382-80E7-B06E77E9E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685"/>
              <a:ext cx="72" cy="109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144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891E9A95-4A96-4529-AD0B-B0494CCBE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" y="1703"/>
              <a:ext cx="36" cy="100"/>
            </a:xfrm>
            <a:prstGeom prst="rect">
              <a:avLst/>
            </a:prstGeom>
            <a:solidFill>
              <a:srgbClr val="80808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5" name="Line 31">
              <a:extLst>
                <a:ext uri="{FF2B5EF4-FFF2-40B4-BE49-F238E27FC236}">
                  <a16:creationId xmlns:a16="http://schemas.microsoft.com/office/drawing/2014/main" id="{25720EB4-F8D5-4C68-841C-5687A848F6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3" y="1805"/>
              <a:ext cx="0" cy="13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6" name="Oval 32">
              <a:extLst>
                <a:ext uri="{FF2B5EF4-FFF2-40B4-BE49-F238E27FC236}">
                  <a16:creationId xmlns:a16="http://schemas.microsoft.com/office/drawing/2014/main" id="{C24C468D-3235-41B1-907D-D506CE3B4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6" y="1821"/>
              <a:ext cx="54" cy="54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7" name="Line 33">
              <a:extLst>
                <a:ext uri="{FF2B5EF4-FFF2-40B4-BE49-F238E27FC236}">
                  <a16:creationId xmlns:a16="http://schemas.microsoft.com/office/drawing/2014/main" id="{DEA8BEF5-4E2F-4F92-A5CE-09998EDA8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4" y="1846"/>
              <a:ext cx="2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A605F7DD-E3E0-4766-9BB7-F090CCC55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7" y="1258"/>
              <a:ext cx="72" cy="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3D801ABD-6164-434F-9B35-D3A4C3E8C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1239"/>
              <a:ext cx="146" cy="21"/>
            </a:xfrm>
            <a:custGeom>
              <a:avLst/>
              <a:gdLst>
                <a:gd name="T0" fmla="*/ 1 w 193"/>
                <a:gd name="T1" fmla="*/ 27 h 27"/>
                <a:gd name="T2" fmla="*/ 193 w 193"/>
                <a:gd name="T3" fmla="*/ 27 h 27"/>
                <a:gd name="T4" fmla="*/ 193 w 193"/>
                <a:gd name="T5" fmla="*/ 0 h 27"/>
                <a:gd name="T6" fmla="*/ 0 w 193"/>
                <a:gd name="T7" fmla="*/ 0 h 27"/>
                <a:gd name="T8" fmla="*/ 1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" y="27"/>
                  </a:moveTo>
                  <a:lnTo>
                    <a:pt x="193" y="27"/>
                  </a:lnTo>
                  <a:lnTo>
                    <a:pt x="193" y="0"/>
                  </a:lnTo>
                  <a:lnTo>
                    <a:pt x="0" y="0"/>
                  </a:lnTo>
                  <a:lnTo>
                    <a:pt x="1" y="27"/>
                  </a:lnTo>
                  <a:close/>
                </a:path>
              </a:pathLst>
            </a:cu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E3182395-A102-457B-8B33-7A3D6ABFF1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3" y="1259"/>
              <a:ext cx="14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1" name="Line 37">
              <a:extLst>
                <a:ext uri="{FF2B5EF4-FFF2-40B4-BE49-F238E27FC236}">
                  <a16:creationId xmlns:a16="http://schemas.microsoft.com/office/drawing/2014/main" id="{0530D3AD-CBE4-4D82-A429-1398AA318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7" y="2084"/>
              <a:ext cx="0" cy="18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2" name="Line 38">
              <a:extLst>
                <a:ext uri="{FF2B5EF4-FFF2-40B4-BE49-F238E27FC236}">
                  <a16:creationId xmlns:a16="http://schemas.microsoft.com/office/drawing/2014/main" id="{79963C25-6F36-43EB-88EA-502635DD1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9" y="2084"/>
              <a:ext cx="0" cy="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3" name="Line 39">
              <a:extLst>
                <a:ext uri="{FF2B5EF4-FFF2-40B4-BE49-F238E27FC236}">
                  <a16:creationId xmlns:a16="http://schemas.microsoft.com/office/drawing/2014/main" id="{5D44A63A-F42A-401B-A2F4-C233813355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7" y="2266"/>
              <a:ext cx="152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4" name="Line 40">
              <a:extLst>
                <a:ext uri="{FF2B5EF4-FFF2-40B4-BE49-F238E27FC236}">
                  <a16:creationId xmlns:a16="http://schemas.microsoft.com/office/drawing/2014/main" id="{C309A6FF-895B-4D47-A473-A40726EFCD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9" y="2193"/>
              <a:ext cx="655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916FBD44-E691-4B50-A725-A263F676C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6" y="2193"/>
              <a:ext cx="655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3F7C0704-5397-473A-96E2-BCA75CBB3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9" y="1685"/>
              <a:ext cx="655" cy="399"/>
            </a:xfrm>
            <a:custGeom>
              <a:avLst/>
              <a:gdLst>
                <a:gd name="T0" fmla="*/ 864 w 864"/>
                <a:gd name="T1" fmla="*/ 528 h 528"/>
                <a:gd name="T2" fmla="*/ 768 w 864"/>
                <a:gd name="T3" fmla="*/ 528 h 528"/>
                <a:gd name="T4" fmla="*/ 768 w 864"/>
                <a:gd name="T5" fmla="*/ 0 h 528"/>
                <a:gd name="T6" fmla="*/ 96 w 864"/>
                <a:gd name="T7" fmla="*/ 0 h 528"/>
                <a:gd name="T8" fmla="*/ 96 w 864"/>
                <a:gd name="T9" fmla="*/ 528 h 528"/>
                <a:gd name="T10" fmla="*/ 0 w 864"/>
                <a:gd name="T11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4" h="528">
                  <a:moveTo>
                    <a:pt x="864" y="528"/>
                  </a:moveTo>
                  <a:lnTo>
                    <a:pt x="768" y="528"/>
                  </a:lnTo>
                  <a:lnTo>
                    <a:pt x="768" y="0"/>
                  </a:lnTo>
                  <a:lnTo>
                    <a:pt x="96" y="0"/>
                  </a:lnTo>
                  <a:lnTo>
                    <a:pt x="96" y="528"/>
                  </a:lnTo>
                  <a:lnTo>
                    <a:pt x="0" y="528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393D60C8-5EA7-4C6E-BB8C-57BB562C2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1685"/>
              <a:ext cx="655" cy="399"/>
            </a:xfrm>
            <a:custGeom>
              <a:avLst/>
              <a:gdLst>
                <a:gd name="T0" fmla="*/ 864 w 864"/>
                <a:gd name="T1" fmla="*/ 528 h 528"/>
                <a:gd name="T2" fmla="*/ 768 w 864"/>
                <a:gd name="T3" fmla="*/ 528 h 528"/>
                <a:gd name="T4" fmla="*/ 768 w 864"/>
                <a:gd name="T5" fmla="*/ 0 h 528"/>
                <a:gd name="T6" fmla="*/ 96 w 864"/>
                <a:gd name="T7" fmla="*/ 0 h 528"/>
                <a:gd name="T8" fmla="*/ 96 w 864"/>
                <a:gd name="T9" fmla="*/ 528 h 528"/>
                <a:gd name="T10" fmla="*/ 0 w 864"/>
                <a:gd name="T11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4" h="528">
                  <a:moveTo>
                    <a:pt x="864" y="528"/>
                  </a:moveTo>
                  <a:lnTo>
                    <a:pt x="768" y="528"/>
                  </a:lnTo>
                  <a:lnTo>
                    <a:pt x="768" y="0"/>
                  </a:lnTo>
                  <a:lnTo>
                    <a:pt x="96" y="0"/>
                  </a:lnTo>
                  <a:lnTo>
                    <a:pt x="96" y="528"/>
                  </a:lnTo>
                  <a:lnTo>
                    <a:pt x="0" y="528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48" name="Text Box 44">
              <a:extLst>
                <a:ext uri="{FF2B5EF4-FFF2-40B4-BE49-F238E27FC236}">
                  <a16:creationId xmlns:a16="http://schemas.microsoft.com/office/drawing/2014/main" id="{592B21F4-6B5D-420D-B1F4-6FD631210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7" y="1213"/>
              <a:ext cx="46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endParaRPr lang="en-US" altLang="hu-HU" sz="525" b="1">
                <a:solidFill>
                  <a:srgbClr val="000000"/>
                </a:solidFill>
              </a:endParaRPr>
            </a:p>
          </p:txBody>
        </p:sp>
        <p:sp>
          <p:nvSpPr>
            <p:cNvPr id="49" name="Line 45">
              <a:extLst>
                <a:ext uri="{FF2B5EF4-FFF2-40B4-BE49-F238E27FC236}">
                  <a16:creationId xmlns:a16="http://schemas.microsoft.com/office/drawing/2014/main" id="{F5A444BA-228B-42DD-8EF6-E01C90581E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06" y="1272"/>
              <a:ext cx="10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50" name="Text Box 46">
              <a:extLst>
                <a:ext uri="{FF2B5EF4-FFF2-40B4-BE49-F238E27FC236}">
                  <a16:creationId xmlns:a16="http://schemas.microsoft.com/office/drawing/2014/main" id="{8691E993-0107-4931-B55D-987B347FA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0" y="1344"/>
              <a:ext cx="358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en-US" altLang="hu-HU" sz="525" b="1">
                <a:solidFill>
                  <a:srgbClr val="000000"/>
                </a:solidFill>
              </a:endParaRPr>
            </a:p>
          </p:txBody>
        </p:sp>
        <p:sp>
          <p:nvSpPr>
            <p:cNvPr id="51" name="Line 47">
              <a:extLst>
                <a:ext uri="{FF2B5EF4-FFF2-40B4-BE49-F238E27FC236}">
                  <a16:creationId xmlns:a16="http://schemas.microsoft.com/office/drawing/2014/main" id="{FAF0385E-BD0B-4C7B-A914-D01473389D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4" y="1422"/>
              <a:ext cx="96" cy="1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52" name="Text Box 48">
              <a:extLst>
                <a:ext uri="{FF2B5EF4-FFF2-40B4-BE49-F238E27FC236}">
                  <a16:creationId xmlns:a16="http://schemas.microsoft.com/office/drawing/2014/main" id="{B85A42FA-4889-45BE-AFD7-561712450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1536"/>
              <a:ext cx="46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en-US" altLang="hu-HU" sz="525" b="1">
                <a:solidFill>
                  <a:srgbClr val="000000"/>
                </a:solidFill>
              </a:endParaRPr>
            </a:p>
          </p:txBody>
        </p:sp>
        <p:sp>
          <p:nvSpPr>
            <p:cNvPr id="53" name="Text Box 49">
              <a:extLst>
                <a:ext uri="{FF2B5EF4-FFF2-40B4-BE49-F238E27FC236}">
                  <a16:creationId xmlns:a16="http://schemas.microsoft.com/office/drawing/2014/main" id="{F6EE14A5-CFBA-48C7-A9E3-C17A1A83E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" y="1680"/>
              <a:ext cx="46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en-US" altLang="hu-HU" sz="525" b="1">
                <a:solidFill>
                  <a:srgbClr val="000000"/>
                </a:solidFill>
              </a:endParaRPr>
            </a:p>
          </p:txBody>
        </p:sp>
        <p:sp>
          <p:nvSpPr>
            <p:cNvPr id="54" name="Line 50">
              <a:extLst>
                <a:ext uri="{FF2B5EF4-FFF2-40B4-BE49-F238E27FC236}">
                  <a16:creationId xmlns:a16="http://schemas.microsoft.com/office/drawing/2014/main" id="{CADB5FEC-ADB1-4C73-9B16-76183A8832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0" y="1740"/>
              <a:ext cx="96" cy="2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55" name="Text Box 51">
              <a:extLst>
                <a:ext uri="{FF2B5EF4-FFF2-40B4-BE49-F238E27FC236}">
                  <a16:creationId xmlns:a16="http://schemas.microsoft.com/office/drawing/2014/main" id="{AB210AB1-016C-4F45-9809-7A4B86A5C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9" y="1776"/>
              <a:ext cx="46" cy="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90000"/>
                </a:lnSpc>
              </a:pPr>
              <a:endParaRPr lang="en-US" altLang="hu-HU" sz="525" b="1">
                <a:solidFill>
                  <a:srgbClr val="000000"/>
                </a:solidFill>
              </a:endParaRPr>
            </a:p>
          </p:txBody>
        </p:sp>
        <p:sp>
          <p:nvSpPr>
            <p:cNvPr id="56" name="Line 52">
              <a:extLst>
                <a:ext uri="{FF2B5EF4-FFF2-40B4-BE49-F238E27FC236}">
                  <a16:creationId xmlns:a16="http://schemas.microsoft.com/office/drawing/2014/main" id="{7AAE23CC-6813-418D-BAB3-3ED26DA8B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0" y="1788"/>
              <a:ext cx="114" cy="4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hu-HU" sz="1350"/>
            </a:p>
          </p:txBody>
        </p:sp>
        <p:sp>
          <p:nvSpPr>
            <p:cNvPr id="57" name="Text Box 53">
              <a:extLst>
                <a:ext uri="{FF2B5EF4-FFF2-40B4-BE49-F238E27FC236}">
                  <a16:creationId xmlns:a16="http://schemas.microsoft.com/office/drawing/2014/main" id="{37109F52-474A-417B-921B-51CC342691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2" y="2092"/>
              <a:ext cx="46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en-US" altLang="hu-HU" sz="525" b="1">
                <a:solidFill>
                  <a:srgbClr val="000000"/>
                </a:solidFill>
              </a:endParaRPr>
            </a:p>
          </p:txBody>
        </p:sp>
      </p:grpSp>
      <p:sp>
        <p:nvSpPr>
          <p:cNvPr id="58" name="Cím 8">
            <a:extLst>
              <a:ext uri="{FF2B5EF4-FFF2-40B4-BE49-F238E27FC236}">
                <a16:creationId xmlns:a16="http://schemas.microsoft.com/office/drawing/2014/main" id="{D2F79B7E-F3D1-47E5-8299-8DECF133D066}"/>
              </a:ext>
            </a:extLst>
          </p:cNvPr>
          <p:cNvSpPr txBox="1">
            <a:spLocks/>
          </p:cNvSpPr>
          <p:nvPr/>
        </p:nvSpPr>
        <p:spPr>
          <a:xfrm>
            <a:off x="628650" y="11080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Hydrostatic levelling </a:t>
            </a:r>
            <a:endParaRPr lang="en-GB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60" name="Tartalom helye 2">
            <a:extLst>
              <a:ext uri="{FF2B5EF4-FFF2-40B4-BE49-F238E27FC236}">
                <a16:creationId xmlns:a16="http://schemas.microsoft.com/office/drawing/2014/main" id="{47107288-7B67-410C-9BBE-3364191C0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63" y="4302025"/>
            <a:ext cx="8357152" cy="824263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 pipe is used with its two ends fixed below the test points. Due to subsidence, a change of the vertical distance between the test point and the water surface can be observed.</a:t>
            </a:r>
          </a:p>
        </p:txBody>
      </p:sp>
    </p:spTree>
    <p:extLst>
      <p:ext uri="{BB962C8B-B14F-4D97-AF65-F5344CB8AC3E}">
        <p14:creationId xmlns:p14="http://schemas.microsoft.com/office/powerpoint/2010/main" val="4238995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DF] Hydrostatic Levelling System: Monitoring of Historical Structures |  Semantic Scholar">
            <a:extLst>
              <a:ext uri="{FF2B5EF4-FFF2-40B4-BE49-F238E27FC236}">
                <a16:creationId xmlns:a16="http://schemas.microsoft.com/office/drawing/2014/main" id="{67A0D3D5-89FC-4363-83A6-6F3CEBFEB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9"/>
          <a:stretch/>
        </p:blipFill>
        <p:spPr bwMode="auto">
          <a:xfrm>
            <a:off x="2695568" y="1207066"/>
            <a:ext cx="6340927" cy="25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807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Hydrostatic levelling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13" y="1375620"/>
            <a:ext cx="2304256" cy="2448271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 pipe is used with its two ends fixed below the test points. Due to subsidence, a change of the vertical distance between the test point and the water surface can be observed.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22</a:t>
            </a:fld>
            <a:endParaRPr lang="hu-HU" dirty="0"/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64E5936F-E989-4887-B480-D9F69341501B}"/>
              </a:ext>
            </a:extLst>
          </p:cNvPr>
          <p:cNvSpPr txBox="1">
            <a:spLocks/>
          </p:cNvSpPr>
          <p:nvPr/>
        </p:nvSpPr>
        <p:spPr>
          <a:xfrm>
            <a:off x="391313" y="3939903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Hydrostatic levelling does not detect subsidence of the whole object, so for a full subsidence measurement it is supported by optical levelling to fix reference points.</a:t>
            </a:r>
          </a:p>
          <a:p>
            <a:endParaRPr lang="en-GB" sz="18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57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928" y="1369219"/>
            <a:ext cx="4591422" cy="3263504"/>
          </a:xfrm>
        </p:spPr>
        <p:txBody>
          <a:bodyPr>
            <a:normAutofit lnSpcReduction="10000"/>
          </a:bodyPr>
          <a:lstStyle/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With precise hydrostatic measuring systems accuracy of nanometres can be achieved. </a:t>
            </a:r>
          </a:p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To achieve this, systematic errors (varying temperature of the filling liquid, air pressure differences at free pipe ends, tidal effects) are minimized; also, the water level is measured using capacitive / ultrasonic / vibrating string methods.</a:t>
            </a:r>
          </a:p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Typical applications of such systems are: precise subsidence monitoring, electron accelerators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23</a:t>
            </a:fld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E861543-8515-4946-91C6-9E0669D8D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78" y="1008622"/>
            <a:ext cx="3425202" cy="3651870"/>
          </a:xfrm>
          <a:prstGeom prst="rect">
            <a:avLst/>
          </a:prstGeom>
        </p:spPr>
      </p:pic>
      <p:sp>
        <p:nvSpPr>
          <p:cNvPr id="6" name="Cím 8">
            <a:extLst>
              <a:ext uri="{FF2B5EF4-FFF2-40B4-BE49-F238E27FC236}">
                <a16:creationId xmlns:a16="http://schemas.microsoft.com/office/drawing/2014/main" id="{48E6D40D-9BB5-40F6-8ACB-8CAAD1A9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807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Hydrostatic levelling </a:t>
            </a:r>
          </a:p>
        </p:txBody>
      </p:sp>
    </p:spTree>
    <p:extLst>
      <p:ext uri="{BB962C8B-B14F-4D97-AF65-F5344CB8AC3E}">
        <p14:creationId xmlns:p14="http://schemas.microsoft.com/office/powerpoint/2010/main" val="224646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A common disadvantage of hydrostatic levels is that the height difference between the test points cannot exceed 10-20 cm. </a:t>
            </a:r>
          </a:p>
          <a:p>
            <a:endParaRPr lang="en-GB" sz="200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If the subsidence exceeds this, by using an appendage made of invar (FeNi36, a nickel–iron alloy, special about its low thermal expansion), the test points can be brought close to the reference level surface.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24</a:t>
            </a:fld>
            <a:endParaRPr lang="hu-HU" dirty="0"/>
          </a:p>
        </p:txBody>
      </p:sp>
      <p:sp>
        <p:nvSpPr>
          <p:cNvPr id="7" name="Cím 8">
            <a:extLst>
              <a:ext uri="{FF2B5EF4-FFF2-40B4-BE49-F238E27FC236}">
                <a16:creationId xmlns:a16="http://schemas.microsoft.com/office/drawing/2014/main" id="{F1F64F85-9DCC-4D23-B40E-A0DCB84AE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807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Hydrostatic levelling </a:t>
            </a:r>
          </a:p>
        </p:txBody>
      </p:sp>
    </p:spTree>
    <p:extLst>
      <p:ext uri="{BB962C8B-B14F-4D97-AF65-F5344CB8AC3E}">
        <p14:creationId xmlns:p14="http://schemas.microsoft.com/office/powerpoint/2010/main" val="1057933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Results of deformation analysis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8088"/>
            <a:ext cx="8229600" cy="417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Numerical tables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25</a:t>
            </a:fld>
            <a:endParaRPr lang="en-GB"/>
          </a:p>
        </p:txBody>
      </p:sp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BF5A24E6-F910-4179-BC33-062EE45F3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547810"/>
              </p:ext>
            </p:extLst>
          </p:nvPr>
        </p:nvGraphicFramePr>
        <p:xfrm>
          <a:off x="1470364" y="2067694"/>
          <a:ext cx="4407535" cy="857250"/>
        </p:xfrm>
        <a:graphic>
          <a:graphicData uri="http://schemas.openxmlformats.org/drawingml/2006/table">
            <a:tbl>
              <a:tblPr firstRow="1" firstCol="1" bandRow="1"/>
              <a:tblGrid>
                <a:gridCol w="1617345">
                  <a:extLst>
                    <a:ext uri="{9D8B030D-6E8A-4147-A177-3AD203B41FA5}">
                      <a16:colId xmlns:a16="http://schemas.microsoft.com/office/drawing/2014/main" val="3806168688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850138162"/>
                    </a:ext>
                  </a:extLst>
                </a:gridCol>
                <a:gridCol w="697865">
                  <a:extLst>
                    <a:ext uri="{9D8B030D-6E8A-4147-A177-3AD203B41FA5}">
                      <a16:colId xmlns:a16="http://schemas.microsoft.com/office/drawing/2014/main" val="2806741691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3575372842"/>
                    </a:ext>
                  </a:extLst>
                </a:gridCol>
                <a:gridCol w="697865">
                  <a:extLst>
                    <a:ext uri="{9D8B030D-6E8A-4147-A177-3AD203B41FA5}">
                      <a16:colId xmlns:a16="http://schemas.microsoft.com/office/drawing/2014/main" val="39835969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no. of measurement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656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 dirty="0" err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epoch</a:t>
                      </a:r>
                      <a:r>
                        <a:rPr lang="hu-HU" sz="1100" b="1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hu-HU" sz="1100" b="1" dirty="0" err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year</a:t>
                      </a:r>
                      <a:r>
                        <a:rPr lang="hu-HU" sz="1100" b="1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]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22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height [m]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104.4948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.4920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.4890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.4843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727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Symbol" panose="05050102010706020507" pitchFamily="18" charset="2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 =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–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i-1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-3.0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-4.7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967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Symbol" panose="05050102010706020507" pitchFamily="18" charset="2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 =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–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-5.8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-10.5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657462"/>
                  </a:ext>
                </a:extLst>
              </a:tr>
            </a:tbl>
          </a:graphicData>
        </a:graphic>
      </p:graphicFrame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F3E63381-5C80-41EC-A8DE-620EA6BB1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080912"/>
              </p:ext>
            </p:extLst>
          </p:nvPr>
        </p:nvGraphicFramePr>
        <p:xfrm>
          <a:off x="1470364" y="3435846"/>
          <a:ext cx="4407535" cy="857250"/>
        </p:xfrm>
        <a:graphic>
          <a:graphicData uri="http://schemas.openxmlformats.org/drawingml/2006/table">
            <a:tbl>
              <a:tblPr firstRow="1" firstCol="1" bandRow="1"/>
              <a:tblGrid>
                <a:gridCol w="1617345">
                  <a:extLst>
                    <a:ext uri="{9D8B030D-6E8A-4147-A177-3AD203B41FA5}">
                      <a16:colId xmlns:a16="http://schemas.microsoft.com/office/drawing/2014/main" val="2708773734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3839253303"/>
                    </a:ext>
                  </a:extLst>
                </a:gridCol>
                <a:gridCol w="697865">
                  <a:extLst>
                    <a:ext uri="{9D8B030D-6E8A-4147-A177-3AD203B41FA5}">
                      <a16:colId xmlns:a16="http://schemas.microsoft.com/office/drawing/2014/main" val="2889464793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2526768851"/>
                    </a:ext>
                  </a:extLst>
                </a:gridCol>
                <a:gridCol w="697865">
                  <a:extLst>
                    <a:ext uri="{9D8B030D-6E8A-4147-A177-3AD203B41FA5}">
                      <a16:colId xmlns:a16="http://schemas.microsoft.com/office/drawing/2014/main" val="35099997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no. of measurement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31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epoch [year]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1996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568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height [m]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104.3665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.3633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.3599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.3555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461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Symbol" panose="05050102010706020507" pitchFamily="18" charset="2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 =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–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i-1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-3.2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-3.4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-4.4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1796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b="1">
                          <a:effectLst/>
                          <a:latin typeface="Symbol" panose="05050102010706020507" pitchFamily="18" charset="2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 =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– m</a:t>
                      </a:r>
                      <a:r>
                        <a:rPr lang="hu-HU" sz="1100" b="1" baseline="-250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hu-HU" sz="11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-3.2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-6.6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-11.0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093221"/>
                  </a:ext>
                </a:extLst>
              </a:tr>
            </a:tbl>
          </a:graphicData>
        </a:graphic>
      </p:graphicFrame>
      <p:sp>
        <p:nvSpPr>
          <p:cNvPr id="17" name="Szövegdoboz 16">
            <a:extLst>
              <a:ext uri="{FF2B5EF4-FFF2-40B4-BE49-F238E27FC236}">
                <a16:creationId xmlns:a16="http://schemas.microsoft.com/office/drawing/2014/main" id="{7260AFC2-BF9D-4ECE-9EEC-C4BD42AE9714}"/>
              </a:ext>
            </a:extLst>
          </p:cNvPr>
          <p:cNvSpPr txBox="1"/>
          <p:nvPr/>
        </p:nvSpPr>
        <p:spPr>
          <a:xfrm>
            <a:off x="1470364" y="1779887"/>
            <a:ext cx="4572000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Subsidence of point P</a:t>
            </a:r>
            <a:endParaRPr lang="en-GB" sz="110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83282402-690D-457B-B71F-EF19B0CF1256}"/>
              </a:ext>
            </a:extLst>
          </p:cNvPr>
          <p:cNvSpPr txBox="1"/>
          <p:nvPr/>
        </p:nvSpPr>
        <p:spPr>
          <a:xfrm>
            <a:off x="1470364" y="3170389"/>
            <a:ext cx="4572000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Subsidence of point Q</a:t>
            </a:r>
            <a:endParaRPr lang="en-GB" sz="110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70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26</a:t>
            </a:fld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C389FA8-F158-456A-A894-82D7B12645FA}"/>
              </a:ext>
            </a:extLst>
          </p:cNvPr>
          <p:cNvGrpSpPr>
            <a:grpSpLocks/>
          </p:cNvGrpSpPr>
          <p:nvPr/>
        </p:nvGrpSpPr>
        <p:grpSpPr bwMode="auto">
          <a:xfrm>
            <a:off x="216159" y="1798179"/>
            <a:ext cx="4035159" cy="2774325"/>
            <a:chOff x="2100" y="1434"/>
            <a:chExt cx="2054" cy="1270"/>
          </a:xfrm>
        </p:grpSpPr>
        <p:graphicFrame>
          <p:nvGraphicFramePr>
            <p:cNvPr id="7" name="Object 5">
              <a:extLst>
                <a:ext uri="{FF2B5EF4-FFF2-40B4-BE49-F238E27FC236}">
                  <a16:creationId xmlns:a16="http://schemas.microsoft.com/office/drawing/2014/main" id="{3D02C398-6D5A-40A1-A0FF-20D3BBBD2D5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6810222"/>
                </p:ext>
              </p:extLst>
            </p:nvPr>
          </p:nvGraphicFramePr>
          <p:xfrm>
            <a:off x="2118" y="1434"/>
            <a:ext cx="1725" cy="1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" name="Chart" r:id="rId3" imgW="4100300" imgH="2743002" progId="MSGraph.Chart.8">
                    <p:embed followColorScheme="full"/>
                  </p:oleObj>
                </mc:Choice>
                <mc:Fallback>
                  <p:oleObj name="Chart" r:id="rId3" imgW="4100300" imgH="2743002" progId="MSGraph.Chart.8">
                    <p:embed followColorScheme="full"/>
                    <p:pic>
                      <p:nvPicPr>
                        <p:cNvPr id="7" name="Object 5">
                          <a:extLst>
                            <a:ext uri="{FF2B5EF4-FFF2-40B4-BE49-F238E27FC236}">
                              <a16:creationId xmlns:a16="http://schemas.microsoft.com/office/drawing/2014/main" id="{3D02C398-6D5A-40A1-A0FF-20D3BBBD2D5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8" y="1434"/>
                          <a:ext cx="1725" cy="1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2C815BF5-A8EA-48D1-9D0E-75CE9BB05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7" y="1596"/>
              <a:ext cx="0" cy="24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95D29A3F-DD8B-477E-A5C8-B0AD30118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3" y="1596"/>
              <a:ext cx="0" cy="49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95309A0A-6700-4222-BE6C-582E9C24A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" y="1596"/>
              <a:ext cx="0" cy="83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F3EF6CFF-8157-4376-B9B0-ED2CB627F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0" y="2508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101267EA-E080-4F2F-8539-F8E2E4D9C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6" y="2371"/>
              <a:ext cx="634" cy="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mean error of subsidence </a:t>
              </a:r>
              <a:r>
                <a:rPr lang="en-GB" altLang="hu-HU" sz="525" b="1" dirty="0">
                  <a:cs typeface="Arial" panose="020B0604020202020204" pitchFamily="34" charset="0"/>
                </a:rPr>
                <a:t>±</a:t>
              </a:r>
              <a:r>
                <a:rPr lang="en-GB" altLang="hu-HU" sz="525" b="1" dirty="0"/>
                <a:t>1,0 mm</a:t>
              </a:r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A80AFA71-2DE8-4405-96A6-93916B67A62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3797" y="1541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94481537-5823-4FF2-9908-298DD87B6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1" y="1535"/>
              <a:ext cx="273" cy="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epoch [year]</a:t>
              </a: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06526176-EA41-48CA-BCD8-9DD56A07B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2625"/>
              <a:ext cx="351" cy="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subsidence [mm]</a:t>
              </a:r>
            </a:p>
          </p:txBody>
        </p:sp>
      </p:grpSp>
      <p:sp>
        <p:nvSpPr>
          <p:cNvPr id="17" name="Cím 8">
            <a:extLst>
              <a:ext uri="{FF2B5EF4-FFF2-40B4-BE49-F238E27FC236}">
                <a16:creationId xmlns:a16="http://schemas.microsoft.com/office/drawing/2014/main" id="{27308BEE-5DA4-4BA9-93A9-C94A1A89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Results of deformation analysis</a:t>
            </a:r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68AE91F4-179D-4B3D-836B-D431E6F2BDE9}"/>
              </a:ext>
            </a:extLst>
          </p:cNvPr>
          <p:cNvSpPr txBox="1">
            <a:spLocks/>
          </p:cNvSpPr>
          <p:nvPr/>
        </p:nvSpPr>
        <p:spPr>
          <a:xfrm>
            <a:off x="457200" y="1178088"/>
            <a:ext cx="8229600" cy="417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Graphical visualization 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76C29FE4-A364-4023-8521-E3551DD3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80" y="726450"/>
            <a:ext cx="2520280" cy="39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ED1600C9-B303-473C-9189-E068AC71A748}"/>
              </a:ext>
            </a:extLst>
          </p:cNvPr>
          <p:cNvSpPr txBox="1"/>
          <p:nvPr/>
        </p:nvSpPr>
        <p:spPr>
          <a:xfrm>
            <a:off x="4631378" y="4288789"/>
            <a:ext cx="10743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 Black" panose="020B0A04020102020204" pitchFamily="34" charset="0"/>
              </a:rPr>
              <a:t>Scale</a:t>
            </a:r>
          </a:p>
          <a:p>
            <a:r>
              <a:rPr lang="en-GB" sz="800" dirty="0">
                <a:latin typeface="Arial Black" panose="020B0A04020102020204" pitchFamily="34" charset="0"/>
              </a:rPr>
              <a:t>- displacements</a:t>
            </a:r>
          </a:p>
          <a:p>
            <a:r>
              <a:rPr lang="en-GB" sz="800" dirty="0">
                <a:latin typeface="Arial Black" panose="020B0A04020102020204" pitchFamily="34" charset="0"/>
              </a:rPr>
              <a:t>- network</a:t>
            </a:r>
          </a:p>
        </p:txBody>
      </p:sp>
      <p:pic>
        <p:nvPicPr>
          <p:cNvPr id="13314" name="Picture 2" descr="GPS And Tectonics | How GPS Works | GPS Spotlight">
            <a:extLst>
              <a:ext uri="{FF2B5EF4-FFF2-40B4-BE49-F238E27FC236}">
                <a16:creationId xmlns:a16="http://schemas.microsoft.com/office/drawing/2014/main" id="{F1E717C4-017F-4CE8-82B1-331BD3072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96" y="1185203"/>
            <a:ext cx="5814413" cy="308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8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803" y="1535489"/>
            <a:ext cx="2696030" cy="3184359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Subsidence of a building can be visualized by displaying the subsidence of the test points in axonometric view.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27</a:t>
            </a:fld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838E574-8D82-4D6E-B318-53FA0403FC0E}"/>
              </a:ext>
            </a:extLst>
          </p:cNvPr>
          <p:cNvGrpSpPr>
            <a:grpSpLocks/>
          </p:cNvGrpSpPr>
          <p:nvPr/>
        </p:nvGrpSpPr>
        <p:grpSpPr bwMode="auto">
          <a:xfrm>
            <a:off x="683568" y="1063229"/>
            <a:ext cx="4806553" cy="3078956"/>
            <a:chOff x="1686" y="1522"/>
            <a:chExt cx="2970" cy="20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CFB4CE1-20D9-4923-AD42-F0875527C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523"/>
              <a:ext cx="62" cy="151"/>
            </a:xfrm>
            <a:custGeom>
              <a:avLst/>
              <a:gdLst>
                <a:gd name="T0" fmla="*/ 69 w 69"/>
                <a:gd name="T1" fmla="*/ 36 h 168"/>
                <a:gd name="T2" fmla="*/ 0 w 69"/>
                <a:gd name="T3" fmla="*/ 168 h 168"/>
                <a:gd name="T4" fmla="*/ 0 w 69"/>
                <a:gd name="T5" fmla="*/ 135 h 168"/>
                <a:gd name="T6" fmla="*/ 66 w 69"/>
                <a:gd name="T7" fmla="*/ 0 h 168"/>
                <a:gd name="T8" fmla="*/ 69 w 69"/>
                <a:gd name="T9" fmla="*/ 3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68">
                  <a:moveTo>
                    <a:pt x="69" y="36"/>
                  </a:moveTo>
                  <a:lnTo>
                    <a:pt x="0" y="168"/>
                  </a:lnTo>
                  <a:lnTo>
                    <a:pt x="0" y="135"/>
                  </a:lnTo>
                  <a:lnTo>
                    <a:pt x="66" y="0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DD437C0-B1AB-4970-B4C7-5D9EC5860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2678"/>
              <a:ext cx="59" cy="218"/>
            </a:xfrm>
            <a:custGeom>
              <a:avLst/>
              <a:gdLst>
                <a:gd name="T0" fmla="*/ 66 w 66"/>
                <a:gd name="T1" fmla="*/ 69 h 243"/>
                <a:gd name="T2" fmla="*/ 0 w 66"/>
                <a:gd name="T3" fmla="*/ 243 h 243"/>
                <a:gd name="T4" fmla="*/ 0 w 66"/>
                <a:gd name="T5" fmla="*/ 138 h 243"/>
                <a:gd name="T6" fmla="*/ 66 w 66"/>
                <a:gd name="T7" fmla="*/ 0 h 243"/>
                <a:gd name="T8" fmla="*/ 66 w 66"/>
                <a:gd name="T9" fmla="*/ 6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43">
                  <a:moveTo>
                    <a:pt x="66" y="69"/>
                  </a:moveTo>
                  <a:lnTo>
                    <a:pt x="0" y="243"/>
                  </a:lnTo>
                  <a:lnTo>
                    <a:pt x="0" y="138"/>
                  </a:lnTo>
                  <a:lnTo>
                    <a:pt x="66" y="0"/>
                  </a:lnTo>
                  <a:lnTo>
                    <a:pt x="66" y="69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7C8112A-1D95-4A66-8D08-5D0354796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4" y="1522"/>
              <a:ext cx="840" cy="62"/>
            </a:xfrm>
            <a:custGeom>
              <a:avLst/>
              <a:gdLst>
                <a:gd name="T0" fmla="*/ 0 w 933"/>
                <a:gd name="T1" fmla="*/ 0 h 69"/>
                <a:gd name="T2" fmla="*/ 933 w 933"/>
                <a:gd name="T3" fmla="*/ 33 h 69"/>
                <a:gd name="T4" fmla="*/ 933 w 933"/>
                <a:gd name="T5" fmla="*/ 69 h 69"/>
                <a:gd name="T6" fmla="*/ 0 w 933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3" h="69">
                  <a:moveTo>
                    <a:pt x="0" y="0"/>
                  </a:moveTo>
                  <a:lnTo>
                    <a:pt x="933" y="33"/>
                  </a:lnTo>
                  <a:lnTo>
                    <a:pt x="933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5848D0EE-F450-438E-81D3-BFB3CC9D3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" y="1552"/>
              <a:ext cx="62" cy="151"/>
            </a:xfrm>
            <a:custGeom>
              <a:avLst/>
              <a:gdLst>
                <a:gd name="T0" fmla="*/ 0 w 69"/>
                <a:gd name="T1" fmla="*/ 168 h 168"/>
                <a:gd name="T2" fmla="*/ 0 w 69"/>
                <a:gd name="T3" fmla="*/ 66 h 168"/>
                <a:gd name="T4" fmla="*/ 69 w 69"/>
                <a:gd name="T5" fmla="*/ 0 h 168"/>
                <a:gd name="T6" fmla="*/ 69 w 69"/>
                <a:gd name="T7" fmla="*/ 36 h 168"/>
                <a:gd name="T8" fmla="*/ 0 w 69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68">
                  <a:moveTo>
                    <a:pt x="0" y="168"/>
                  </a:moveTo>
                  <a:lnTo>
                    <a:pt x="0" y="66"/>
                  </a:lnTo>
                  <a:lnTo>
                    <a:pt x="69" y="0"/>
                  </a:lnTo>
                  <a:lnTo>
                    <a:pt x="69" y="3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AE563B71-27AC-4A00-B642-283E1ED37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" y="1611"/>
              <a:ext cx="170" cy="116"/>
            </a:xfrm>
            <a:custGeom>
              <a:avLst/>
              <a:gdLst>
                <a:gd name="T0" fmla="*/ 0 w 189"/>
                <a:gd name="T1" fmla="*/ 90 h 129"/>
                <a:gd name="T2" fmla="*/ 0 w 189"/>
                <a:gd name="T3" fmla="*/ 129 h 129"/>
                <a:gd name="T4" fmla="*/ 189 w 189"/>
                <a:gd name="T5" fmla="*/ 0 h 129"/>
                <a:gd name="T6" fmla="*/ 189 w 189"/>
                <a:gd name="T7" fmla="*/ 105 h 129"/>
                <a:gd name="T8" fmla="*/ 0 w 189"/>
                <a:gd name="T9" fmla="*/ 9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29">
                  <a:moveTo>
                    <a:pt x="0" y="90"/>
                  </a:moveTo>
                  <a:lnTo>
                    <a:pt x="0" y="129"/>
                  </a:lnTo>
                  <a:lnTo>
                    <a:pt x="189" y="0"/>
                  </a:lnTo>
                  <a:lnTo>
                    <a:pt x="189" y="105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C2BD208-EFBF-4B24-BC34-38E53FA7F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" y="1692"/>
              <a:ext cx="167" cy="338"/>
            </a:xfrm>
            <a:custGeom>
              <a:avLst/>
              <a:gdLst>
                <a:gd name="T0" fmla="*/ 0 w 186"/>
                <a:gd name="T1" fmla="*/ 375 h 375"/>
                <a:gd name="T2" fmla="*/ 186 w 186"/>
                <a:gd name="T3" fmla="*/ 36 h 375"/>
                <a:gd name="T4" fmla="*/ 186 w 186"/>
                <a:gd name="T5" fmla="*/ 0 h 375"/>
                <a:gd name="T6" fmla="*/ 0 w 186"/>
                <a:gd name="T7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375">
                  <a:moveTo>
                    <a:pt x="0" y="375"/>
                  </a:moveTo>
                  <a:lnTo>
                    <a:pt x="186" y="36"/>
                  </a:lnTo>
                  <a:lnTo>
                    <a:pt x="186" y="0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31F5B45-4A21-4635-A1D3-59FBB0544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" y="1976"/>
              <a:ext cx="100" cy="65"/>
            </a:xfrm>
            <a:custGeom>
              <a:avLst/>
              <a:gdLst>
                <a:gd name="T0" fmla="*/ 0 w 111"/>
                <a:gd name="T1" fmla="*/ 63 h 72"/>
                <a:gd name="T2" fmla="*/ 111 w 111"/>
                <a:gd name="T3" fmla="*/ 0 h 72"/>
                <a:gd name="T4" fmla="*/ 111 w 111"/>
                <a:gd name="T5" fmla="*/ 72 h 72"/>
                <a:gd name="T6" fmla="*/ 0 w 111"/>
                <a:gd name="T7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72">
                  <a:moveTo>
                    <a:pt x="0" y="63"/>
                  </a:moveTo>
                  <a:lnTo>
                    <a:pt x="111" y="0"/>
                  </a:lnTo>
                  <a:lnTo>
                    <a:pt x="111" y="72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B42645B-F033-42BD-B4DA-ACCB844F8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" y="1976"/>
              <a:ext cx="176" cy="478"/>
            </a:xfrm>
            <a:custGeom>
              <a:avLst/>
              <a:gdLst>
                <a:gd name="T0" fmla="*/ 0 w 195"/>
                <a:gd name="T1" fmla="*/ 531 h 531"/>
                <a:gd name="T2" fmla="*/ 195 w 195"/>
                <a:gd name="T3" fmla="*/ 0 h 531"/>
                <a:gd name="T4" fmla="*/ 195 w 195"/>
                <a:gd name="T5" fmla="*/ 72 h 531"/>
                <a:gd name="T6" fmla="*/ 0 w 195"/>
                <a:gd name="T7" fmla="*/ 468 h 531"/>
                <a:gd name="T8" fmla="*/ 0 w 195"/>
                <a:gd name="T9" fmla="*/ 53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31">
                  <a:moveTo>
                    <a:pt x="0" y="531"/>
                  </a:moveTo>
                  <a:lnTo>
                    <a:pt x="195" y="0"/>
                  </a:lnTo>
                  <a:lnTo>
                    <a:pt x="195" y="72"/>
                  </a:lnTo>
                  <a:lnTo>
                    <a:pt x="0" y="468"/>
                  </a:lnTo>
                  <a:lnTo>
                    <a:pt x="0" y="531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4FF4890-11AB-4C32-9DBB-4FF05C9F0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2386"/>
              <a:ext cx="95" cy="122"/>
            </a:xfrm>
            <a:custGeom>
              <a:avLst/>
              <a:gdLst>
                <a:gd name="T0" fmla="*/ 0 w 105"/>
                <a:gd name="T1" fmla="*/ 0 h 135"/>
                <a:gd name="T2" fmla="*/ 105 w 105"/>
                <a:gd name="T3" fmla="*/ 6 h 135"/>
                <a:gd name="T4" fmla="*/ 105 w 105"/>
                <a:gd name="T5" fmla="*/ 78 h 135"/>
                <a:gd name="T6" fmla="*/ 0 w 105"/>
                <a:gd name="T7" fmla="*/ 135 h 135"/>
                <a:gd name="T8" fmla="*/ 0 w 105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35">
                  <a:moveTo>
                    <a:pt x="0" y="0"/>
                  </a:moveTo>
                  <a:lnTo>
                    <a:pt x="105" y="6"/>
                  </a:lnTo>
                  <a:lnTo>
                    <a:pt x="105" y="78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D62B977-672B-4716-B8C3-6F1A7D959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383"/>
              <a:ext cx="170" cy="495"/>
            </a:xfrm>
            <a:custGeom>
              <a:avLst/>
              <a:gdLst>
                <a:gd name="T0" fmla="*/ 0 w 189"/>
                <a:gd name="T1" fmla="*/ 549 h 549"/>
                <a:gd name="T2" fmla="*/ 189 w 189"/>
                <a:gd name="T3" fmla="*/ 138 h 549"/>
                <a:gd name="T4" fmla="*/ 189 w 189"/>
                <a:gd name="T5" fmla="*/ 0 h 549"/>
                <a:gd name="T6" fmla="*/ 0 w 189"/>
                <a:gd name="T7" fmla="*/ 381 h 549"/>
                <a:gd name="T8" fmla="*/ 0 w 189"/>
                <a:gd name="T9" fmla="*/ 549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549">
                  <a:moveTo>
                    <a:pt x="0" y="549"/>
                  </a:moveTo>
                  <a:lnTo>
                    <a:pt x="189" y="138"/>
                  </a:lnTo>
                  <a:lnTo>
                    <a:pt x="189" y="0"/>
                  </a:lnTo>
                  <a:lnTo>
                    <a:pt x="0" y="381"/>
                  </a:lnTo>
                  <a:lnTo>
                    <a:pt x="0" y="549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1434D0EA-4B12-4A88-8B38-919A92522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726"/>
              <a:ext cx="173" cy="154"/>
            </a:xfrm>
            <a:custGeom>
              <a:avLst/>
              <a:gdLst>
                <a:gd name="T0" fmla="*/ 192 w 192"/>
                <a:gd name="T1" fmla="*/ 12 h 171"/>
                <a:gd name="T2" fmla="*/ 0 w 192"/>
                <a:gd name="T3" fmla="*/ 0 h 171"/>
                <a:gd name="T4" fmla="*/ 0 w 192"/>
                <a:gd name="T5" fmla="*/ 171 h 171"/>
                <a:gd name="T6" fmla="*/ 192 w 192"/>
                <a:gd name="T7" fmla="*/ 81 h 171"/>
                <a:gd name="T8" fmla="*/ 192 w 192"/>
                <a:gd name="T9" fmla="*/ 1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71">
                  <a:moveTo>
                    <a:pt x="192" y="12"/>
                  </a:moveTo>
                  <a:lnTo>
                    <a:pt x="0" y="0"/>
                  </a:lnTo>
                  <a:lnTo>
                    <a:pt x="0" y="171"/>
                  </a:lnTo>
                  <a:lnTo>
                    <a:pt x="192" y="81"/>
                  </a:lnTo>
                  <a:lnTo>
                    <a:pt x="192" y="12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8A0E3DD3-9BAC-4526-8FB8-4F6A6F1A0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2802"/>
              <a:ext cx="837" cy="437"/>
            </a:xfrm>
            <a:custGeom>
              <a:avLst/>
              <a:gdLst>
                <a:gd name="T0" fmla="*/ 0 w 837"/>
                <a:gd name="T1" fmla="*/ 0 h 437"/>
                <a:gd name="T2" fmla="*/ 0 w 837"/>
                <a:gd name="T3" fmla="*/ 95 h 437"/>
                <a:gd name="T4" fmla="*/ 334 w 837"/>
                <a:gd name="T5" fmla="*/ 437 h 437"/>
                <a:gd name="T6" fmla="*/ 511 w 837"/>
                <a:gd name="T7" fmla="*/ 413 h 437"/>
                <a:gd name="T8" fmla="*/ 837 w 837"/>
                <a:gd name="T9" fmla="*/ 184 h 437"/>
                <a:gd name="T10" fmla="*/ 837 w 837"/>
                <a:gd name="T11" fmla="*/ 57 h 437"/>
                <a:gd name="T12" fmla="*/ 0 w 837"/>
                <a:gd name="T13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437">
                  <a:moveTo>
                    <a:pt x="0" y="0"/>
                  </a:moveTo>
                  <a:lnTo>
                    <a:pt x="0" y="95"/>
                  </a:lnTo>
                  <a:lnTo>
                    <a:pt x="334" y="437"/>
                  </a:lnTo>
                  <a:lnTo>
                    <a:pt x="511" y="413"/>
                  </a:lnTo>
                  <a:lnTo>
                    <a:pt x="837" y="184"/>
                  </a:lnTo>
                  <a:lnTo>
                    <a:pt x="837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CBCED016-325A-4DE4-B2F5-526D685A5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9" y="2825"/>
              <a:ext cx="0" cy="41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214A3DC0-CA4B-486C-92E1-B2A8D19AE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5" y="2837"/>
              <a:ext cx="0" cy="37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B80A8DD6-8E98-4EB2-BD2C-66EB54B40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2" y="2860"/>
              <a:ext cx="0" cy="12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86DB1278-8EBF-425A-83EE-54AF406772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3" y="2739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408922EA-C68A-464E-A981-1A01778C05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0" y="2725"/>
              <a:ext cx="0" cy="15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AC856BAA-FEBE-4C6F-8AFC-B37D143FE3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9" y="2385"/>
              <a:ext cx="0" cy="1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21FFA3CC-61CA-486E-8E42-8745FCEA19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7" y="2394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530920D5-53BA-4BEA-BE5B-B11801223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3" y="1976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817157C3-BFE8-401B-8ABC-8AD9EEED7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" y="1692"/>
              <a:ext cx="0" cy="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2FD46993-EBBD-4E38-9974-40CC85559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1" y="1609"/>
              <a:ext cx="0" cy="9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39D786A7-2F55-4D94-BE8A-CF3B74E1E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1549"/>
              <a:ext cx="0" cy="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173E9934-F800-4383-9A27-000847A7B0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6" y="1657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19B2C2FB-97A2-48C7-95EF-673E2030B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032"/>
              <a:ext cx="0" cy="3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3" name="Line 30">
              <a:extLst>
                <a:ext uri="{FF2B5EF4-FFF2-40B4-BE49-F238E27FC236}">
                  <a16:creationId xmlns:a16="http://schemas.microsoft.com/office/drawing/2014/main" id="{58353A39-A5CD-43ED-B54E-030A98E246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9" y="1967"/>
              <a:ext cx="0" cy="3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A60FD9B8-32EB-4F80-A370-20AE6CFB6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8" y="2318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6951DC70-B2B4-4346-9981-21C5F7C8FB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2" y="2691"/>
              <a:ext cx="0" cy="1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6" name="Line 33">
              <a:extLst>
                <a:ext uri="{FF2B5EF4-FFF2-40B4-BE49-F238E27FC236}">
                  <a16:creationId xmlns:a16="http://schemas.microsoft.com/office/drawing/2014/main" id="{6BB7003C-23B5-40D3-BB6C-CD50807D1B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4" y="2680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6AE8539A-E9E4-4491-9DD8-FD5B45015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5" y="2801"/>
              <a:ext cx="0" cy="9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8F6E0923-B66D-4365-B83D-AAF6B00B7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2740"/>
              <a:ext cx="62" cy="243"/>
            </a:xfrm>
            <a:custGeom>
              <a:avLst/>
              <a:gdLst>
                <a:gd name="T0" fmla="*/ 0 w 69"/>
                <a:gd name="T1" fmla="*/ 270 h 270"/>
                <a:gd name="T2" fmla="*/ 69 w 69"/>
                <a:gd name="T3" fmla="*/ 69 h 270"/>
                <a:gd name="T4" fmla="*/ 69 w 69"/>
                <a:gd name="T5" fmla="*/ 0 h 270"/>
                <a:gd name="T6" fmla="*/ 2 w 69"/>
                <a:gd name="T7" fmla="*/ 132 h 270"/>
                <a:gd name="T8" fmla="*/ 0 w 69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270">
                  <a:moveTo>
                    <a:pt x="0" y="270"/>
                  </a:moveTo>
                  <a:lnTo>
                    <a:pt x="69" y="69"/>
                  </a:lnTo>
                  <a:lnTo>
                    <a:pt x="69" y="0"/>
                  </a:lnTo>
                  <a:lnTo>
                    <a:pt x="2" y="132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EC5982AA-159C-4EDE-9059-BB76D85DF2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72" y="1522"/>
              <a:ext cx="62" cy="12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F71BF6DE-6575-4766-BACB-22AC07E2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" y="1646"/>
              <a:ext cx="173" cy="73"/>
            </a:xfrm>
            <a:custGeom>
              <a:avLst/>
              <a:gdLst>
                <a:gd name="T0" fmla="*/ 0 w 192"/>
                <a:gd name="T1" fmla="*/ 0 h 81"/>
                <a:gd name="T2" fmla="*/ 192 w 192"/>
                <a:gd name="T3" fmla="*/ 81 h 81"/>
                <a:gd name="T4" fmla="*/ 192 w 192"/>
                <a:gd name="T5" fmla="*/ 12 h 81"/>
                <a:gd name="T6" fmla="*/ 0 w 192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81">
                  <a:moveTo>
                    <a:pt x="0" y="0"/>
                  </a:moveTo>
                  <a:lnTo>
                    <a:pt x="192" y="81"/>
                  </a:lnTo>
                  <a:lnTo>
                    <a:pt x="19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D95E1EC2-3E9B-4EBF-81F5-2C0E8B304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" y="1657"/>
              <a:ext cx="183" cy="405"/>
            </a:xfrm>
            <a:custGeom>
              <a:avLst/>
              <a:gdLst>
                <a:gd name="T0" fmla="*/ 204 w 204"/>
                <a:gd name="T1" fmla="*/ 66 h 450"/>
                <a:gd name="T2" fmla="*/ 0 w 204"/>
                <a:gd name="T3" fmla="*/ 450 h 450"/>
                <a:gd name="T4" fmla="*/ 0 w 204"/>
                <a:gd name="T5" fmla="*/ 417 h 450"/>
                <a:gd name="T6" fmla="*/ 204 w 204"/>
                <a:gd name="T7" fmla="*/ 0 h 450"/>
                <a:gd name="T8" fmla="*/ 204 w 204"/>
                <a:gd name="T9" fmla="*/ 66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450">
                  <a:moveTo>
                    <a:pt x="204" y="66"/>
                  </a:moveTo>
                  <a:lnTo>
                    <a:pt x="0" y="450"/>
                  </a:lnTo>
                  <a:lnTo>
                    <a:pt x="0" y="417"/>
                  </a:lnTo>
                  <a:lnTo>
                    <a:pt x="204" y="0"/>
                  </a:lnTo>
                  <a:lnTo>
                    <a:pt x="204" y="66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4CAE48A2-8A0B-4A33-B634-149C3BC89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" y="1968"/>
              <a:ext cx="432" cy="91"/>
            </a:xfrm>
            <a:custGeom>
              <a:avLst/>
              <a:gdLst>
                <a:gd name="T0" fmla="*/ 480 w 480"/>
                <a:gd name="T1" fmla="*/ 102 h 102"/>
                <a:gd name="T2" fmla="*/ 0 w 480"/>
                <a:gd name="T3" fmla="*/ 0 h 102"/>
                <a:gd name="T4" fmla="*/ 0 w 480"/>
                <a:gd name="T5" fmla="*/ 36 h 102"/>
                <a:gd name="T6" fmla="*/ 480 w 480"/>
                <a:gd name="T7" fmla="*/ 72 h 102"/>
                <a:gd name="T8" fmla="*/ 480 w 480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102">
                  <a:moveTo>
                    <a:pt x="480" y="102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480" y="72"/>
                  </a:lnTo>
                  <a:lnTo>
                    <a:pt x="480" y="102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12F32AC3-BF4C-48AB-B083-B37E23B79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" y="1968"/>
              <a:ext cx="143" cy="318"/>
            </a:xfrm>
            <a:custGeom>
              <a:avLst/>
              <a:gdLst>
                <a:gd name="T0" fmla="*/ 159 w 159"/>
                <a:gd name="T1" fmla="*/ 0 h 354"/>
                <a:gd name="T2" fmla="*/ 0 w 159"/>
                <a:gd name="T3" fmla="*/ 354 h 354"/>
                <a:gd name="T4" fmla="*/ 159 w 159"/>
                <a:gd name="T5" fmla="*/ 36 h 354"/>
                <a:gd name="T6" fmla="*/ 159 w 159"/>
                <a:gd name="T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354">
                  <a:moveTo>
                    <a:pt x="159" y="0"/>
                  </a:moveTo>
                  <a:lnTo>
                    <a:pt x="0" y="354"/>
                  </a:lnTo>
                  <a:lnTo>
                    <a:pt x="159" y="36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7A86EB62-9D98-45DE-9EFA-D331A19B2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" y="2286"/>
              <a:ext cx="440" cy="92"/>
            </a:xfrm>
            <a:custGeom>
              <a:avLst/>
              <a:gdLst>
                <a:gd name="T0" fmla="*/ 0 w 489"/>
                <a:gd name="T1" fmla="*/ 0 h 102"/>
                <a:gd name="T2" fmla="*/ 489 w 489"/>
                <a:gd name="T3" fmla="*/ 102 h 102"/>
                <a:gd name="T4" fmla="*/ 489 w 489"/>
                <a:gd name="T5" fmla="*/ 36 h 102"/>
                <a:gd name="T6" fmla="*/ 0 w 489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9" h="102">
                  <a:moveTo>
                    <a:pt x="0" y="0"/>
                  </a:moveTo>
                  <a:lnTo>
                    <a:pt x="489" y="102"/>
                  </a:lnTo>
                  <a:lnTo>
                    <a:pt x="489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07FB2BC2-6082-4F2C-AFEC-32C9F935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2" y="2319"/>
              <a:ext cx="187" cy="499"/>
            </a:xfrm>
            <a:custGeom>
              <a:avLst/>
              <a:gdLst>
                <a:gd name="T0" fmla="*/ 0 w 207"/>
                <a:gd name="T1" fmla="*/ 555 h 555"/>
                <a:gd name="T2" fmla="*/ 207 w 207"/>
                <a:gd name="T3" fmla="*/ 66 h 555"/>
                <a:gd name="T4" fmla="*/ 207 w 207"/>
                <a:gd name="T5" fmla="*/ 0 h 555"/>
                <a:gd name="T6" fmla="*/ 0 w 207"/>
                <a:gd name="T7" fmla="*/ 417 h 555"/>
                <a:gd name="T8" fmla="*/ 0 w 207"/>
                <a:gd name="T9" fmla="*/ 55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555">
                  <a:moveTo>
                    <a:pt x="0" y="555"/>
                  </a:moveTo>
                  <a:lnTo>
                    <a:pt x="207" y="66"/>
                  </a:lnTo>
                  <a:lnTo>
                    <a:pt x="207" y="0"/>
                  </a:lnTo>
                  <a:lnTo>
                    <a:pt x="0" y="417"/>
                  </a:lnTo>
                  <a:lnTo>
                    <a:pt x="0" y="555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8DFF491C-AEAC-48DC-B946-B3359812C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4" y="2678"/>
              <a:ext cx="178" cy="140"/>
            </a:xfrm>
            <a:custGeom>
              <a:avLst/>
              <a:gdLst>
                <a:gd name="T0" fmla="*/ 198 w 198"/>
                <a:gd name="T1" fmla="*/ 156 h 156"/>
                <a:gd name="T2" fmla="*/ 0 w 198"/>
                <a:gd name="T3" fmla="*/ 69 h 156"/>
                <a:gd name="T4" fmla="*/ 0 w 198"/>
                <a:gd name="T5" fmla="*/ 0 h 156"/>
                <a:gd name="T6" fmla="*/ 198 w 198"/>
                <a:gd name="T7" fmla="*/ 15 h 156"/>
                <a:gd name="T8" fmla="*/ 198 w 19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56">
                  <a:moveTo>
                    <a:pt x="198" y="156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198" y="15"/>
                  </a:lnTo>
                  <a:lnTo>
                    <a:pt x="198" y="156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9DEA01ED-65C7-4856-B769-5A2CEBBC1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2678"/>
              <a:ext cx="60" cy="370"/>
            </a:xfrm>
            <a:custGeom>
              <a:avLst/>
              <a:gdLst>
                <a:gd name="T0" fmla="*/ 66 w 67"/>
                <a:gd name="T1" fmla="*/ 288 h 411"/>
                <a:gd name="T2" fmla="*/ 0 w 67"/>
                <a:gd name="T3" fmla="*/ 411 h 411"/>
                <a:gd name="T4" fmla="*/ 1 w 67"/>
                <a:gd name="T5" fmla="*/ 138 h 411"/>
                <a:gd name="T6" fmla="*/ 67 w 67"/>
                <a:gd name="T7" fmla="*/ 0 h 411"/>
                <a:gd name="T8" fmla="*/ 66 w 67"/>
                <a:gd name="T9" fmla="*/ 28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411">
                  <a:moveTo>
                    <a:pt x="66" y="288"/>
                  </a:moveTo>
                  <a:lnTo>
                    <a:pt x="0" y="411"/>
                  </a:lnTo>
                  <a:lnTo>
                    <a:pt x="1" y="138"/>
                  </a:lnTo>
                  <a:lnTo>
                    <a:pt x="67" y="0"/>
                  </a:lnTo>
                  <a:lnTo>
                    <a:pt x="66" y="288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3C63FAE9-35C3-455E-8567-F74AEE054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1522"/>
              <a:ext cx="840" cy="62"/>
            </a:xfrm>
            <a:custGeom>
              <a:avLst/>
              <a:gdLst>
                <a:gd name="T0" fmla="*/ 0 w 933"/>
                <a:gd name="T1" fmla="*/ 0 h 69"/>
                <a:gd name="T2" fmla="*/ 2 w 933"/>
                <a:gd name="T3" fmla="*/ 34 h 69"/>
                <a:gd name="T4" fmla="*/ 933 w 933"/>
                <a:gd name="T5" fmla="*/ 33 h 69"/>
                <a:gd name="T6" fmla="*/ 933 w 933"/>
                <a:gd name="T7" fmla="*/ 69 h 69"/>
                <a:gd name="T8" fmla="*/ 0 w 93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69">
                  <a:moveTo>
                    <a:pt x="0" y="0"/>
                  </a:moveTo>
                  <a:lnTo>
                    <a:pt x="2" y="34"/>
                  </a:lnTo>
                  <a:lnTo>
                    <a:pt x="933" y="33"/>
                  </a:lnTo>
                  <a:lnTo>
                    <a:pt x="933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EC8995CA-8D6B-46FA-BBD7-79DF28325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3" y="1552"/>
              <a:ext cx="62" cy="151"/>
            </a:xfrm>
            <a:custGeom>
              <a:avLst/>
              <a:gdLst>
                <a:gd name="T0" fmla="*/ 0 w 69"/>
                <a:gd name="T1" fmla="*/ 168 h 168"/>
                <a:gd name="T2" fmla="*/ 0 w 69"/>
                <a:gd name="T3" fmla="*/ 66 h 168"/>
                <a:gd name="T4" fmla="*/ 69 w 69"/>
                <a:gd name="T5" fmla="*/ 0 h 168"/>
                <a:gd name="T6" fmla="*/ 69 w 69"/>
                <a:gd name="T7" fmla="*/ 36 h 168"/>
                <a:gd name="T8" fmla="*/ 0 w 69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68">
                  <a:moveTo>
                    <a:pt x="0" y="168"/>
                  </a:moveTo>
                  <a:lnTo>
                    <a:pt x="0" y="66"/>
                  </a:lnTo>
                  <a:lnTo>
                    <a:pt x="69" y="0"/>
                  </a:lnTo>
                  <a:lnTo>
                    <a:pt x="69" y="3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ACAA029B-0CAC-4720-92EB-4643598DC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611"/>
              <a:ext cx="171" cy="116"/>
            </a:xfrm>
            <a:custGeom>
              <a:avLst/>
              <a:gdLst>
                <a:gd name="T0" fmla="*/ 0 w 189"/>
                <a:gd name="T1" fmla="*/ 90 h 129"/>
                <a:gd name="T2" fmla="*/ 0 w 189"/>
                <a:gd name="T3" fmla="*/ 129 h 129"/>
                <a:gd name="T4" fmla="*/ 189 w 189"/>
                <a:gd name="T5" fmla="*/ 0 h 129"/>
                <a:gd name="T6" fmla="*/ 189 w 189"/>
                <a:gd name="T7" fmla="*/ 105 h 129"/>
                <a:gd name="T8" fmla="*/ 0 w 189"/>
                <a:gd name="T9" fmla="*/ 9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29">
                  <a:moveTo>
                    <a:pt x="0" y="90"/>
                  </a:moveTo>
                  <a:lnTo>
                    <a:pt x="0" y="129"/>
                  </a:lnTo>
                  <a:lnTo>
                    <a:pt x="189" y="0"/>
                  </a:lnTo>
                  <a:lnTo>
                    <a:pt x="189" y="105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C2674729-0B1D-4DB6-ABE7-24968C347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" y="1692"/>
              <a:ext cx="167" cy="338"/>
            </a:xfrm>
            <a:custGeom>
              <a:avLst/>
              <a:gdLst>
                <a:gd name="T0" fmla="*/ 0 w 186"/>
                <a:gd name="T1" fmla="*/ 375 h 375"/>
                <a:gd name="T2" fmla="*/ 2 w 186"/>
                <a:gd name="T3" fmla="*/ 307 h 375"/>
                <a:gd name="T4" fmla="*/ 186 w 186"/>
                <a:gd name="T5" fmla="*/ 36 h 375"/>
                <a:gd name="T6" fmla="*/ 186 w 186"/>
                <a:gd name="T7" fmla="*/ 0 h 375"/>
                <a:gd name="T8" fmla="*/ 0 w 186"/>
                <a:gd name="T9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75">
                  <a:moveTo>
                    <a:pt x="0" y="375"/>
                  </a:moveTo>
                  <a:lnTo>
                    <a:pt x="2" y="307"/>
                  </a:lnTo>
                  <a:lnTo>
                    <a:pt x="186" y="36"/>
                  </a:lnTo>
                  <a:lnTo>
                    <a:pt x="186" y="0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1503A0DD-C32D-4BAE-BE7C-913C5991D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" y="1925"/>
              <a:ext cx="103" cy="116"/>
            </a:xfrm>
            <a:custGeom>
              <a:avLst/>
              <a:gdLst>
                <a:gd name="T0" fmla="*/ 1 w 114"/>
                <a:gd name="T1" fmla="*/ 119 h 128"/>
                <a:gd name="T2" fmla="*/ 0 w 114"/>
                <a:gd name="T3" fmla="*/ 51 h 128"/>
                <a:gd name="T4" fmla="*/ 114 w 114"/>
                <a:gd name="T5" fmla="*/ 0 h 128"/>
                <a:gd name="T6" fmla="*/ 112 w 114"/>
                <a:gd name="T7" fmla="*/ 128 h 128"/>
                <a:gd name="T8" fmla="*/ 1 w 114"/>
                <a:gd name="T9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28">
                  <a:moveTo>
                    <a:pt x="1" y="119"/>
                  </a:moveTo>
                  <a:lnTo>
                    <a:pt x="0" y="51"/>
                  </a:lnTo>
                  <a:lnTo>
                    <a:pt x="114" y="0"/>
                  </a:lnTo>
                  <a:lnTo>
                    <a:pt x="112" y="128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03D966D5-80EB-4971-8694-D6E58739A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1923"/>
              <a:ext cx="178" cy="531"/>
            </a:xfrm>
            <a:custGeom>
              <a:avLst/>
              <a:gdLst>
                <a:gd name="T0" fmla="*/ 0 w 198"/>
                <a:gd name="T1" fmla="*/ 590 h 590"/>
                <a:gd name="T2" fmla="*/ 198 w 198"/>
                <a:gd name="T3" fmla="*/ 0 h 590"/>
                <a:gd name="T4" fmla="*/ 195 w 198"/>
                <a:gd name="T5" fmla="*/ 131 h 590"/>
                <a:gd name="T6" fmla="*/ 0 w 198"/>
                <a:gd name="T7" fmla="*/ 527 h 590"/>
                <a:gd name="T8" fmla="*/ 0 w 198"/>
                <a:gd name="T9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590">
                  <a:moveTo>
                    <a:pt x="0" y="590"/>
                  </a:moveTo>
                  <a:lnTo>
                    <a:pt x="198" y="0"/>
                  </a:lnTo>
                  <a:lnTo>
                    <a:pt x="195" y="131"/>
                  </a:lnTo>
                  <a:lnTo>
                    <a:pt x="0" y="527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B961182E-7CA7-44E9-9A1C-8A842E0FC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" y="2386"/>
              <a:ext cx="95" cy="193"/>
            </a:xfrm>
            <a:custGeom>
              <a:avLst/>
              <a:gdLst>
                <a:gd name="T0" fmla="*/ 0 w 105"/>
                <a:gd name="T1" fmla="*/ 0 h 214"/>
                <a:gd name="T2" fmla="*/ 105 w 105"/>
                <a:gd name="T3" fmla="*/ 6 h 214"/>
                <a:gd name="T4" fmla="*/ 105 w 105"/>
                <a:gd name="T5" fmla="*/ 78 h 214"/>
                <a:gd name="T6" fmla="*/ 2 w 105"/>
                <a:gd name="T7" fmla="*/ 214 h 214"/>
                <a:gd name="T8" fmla="*/ 0 w 105"/>
                <a:gd name="T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214">
                  <a:moveTo>
                    <a:pt x="0" y="0"/>
                  </a:moveTo>
                  <a:lnTo>
                    <a:pt x="105" y="6"/>
                  </a:lnTo>
                  <a:lnTo>
                    <a:pt x="105" y="78"/>
                  </a:lnTo>
                  <a:lnTo>
                    <a:pt x="2" y="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A17CBCF0-4EE4-4018-8596-07C802A3D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2383"/>
              <a:ext cx="172" cy="776"/>
            </a:xfrm>
            <a:custGeom>
              <a:avLst/>
              <a:gdLst>
                <a:gd name="T0" fmla="*/ 2 w 191"/>
                <a:gd name="T1" fmla="*/ 862 h 862"/>
                <a:gd name="T2" fmla="*/ 191 w 191"/>
                <a:gd name="T3" fmla="*/ 217 h 862"/>
                <a:gd name="T4" fmla="*/ 189 w 191"/>
                <a:gd name="T5" fmla="*/ 0 h 862"/>
                <a:gd name="T6" fmla="*/ 0 w 191"/>
                <a:gd name="T7" fmla="*/ 381 h 862"/>
                <a:gd name="T8" fmla="*/ 2 w 191"/>
                <a:gd name="T9" fmla="*/ 86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862">
                  <a:moveTo>
                    <a:pt x="2" y="862"/>
                  </a:moveTo>
                  <a:lnTo>
                    <a:pt x="191" y="217"/>
                  </a:lnTo>
                  <a:lnTo>
                    <a:pt x="189" y="0"/>
                  </a:lnTo>
                  <a:lnTo>
                    <a:pt x="0" y="381"/>
                  </a:lnTo>
                  <a:lnTo>
                    <a:pt x="2" y="862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6E0FF653-4449-4C58-AB1A-EE476A901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2726"/>
              <a:ext cx="173" cy="436"/>
            </a:xfrm>
            <a:custGeom>
              <a:avLst/>
              <a:gdLst>
                <a:gd name="T0" fmla="*/ 192 w 192"/>
                <a:gd name="T1" fmla="*/ 12 h 484"/>
                <a:gd name="T2" fmla="*/ 0 w 192"/>
                <a:gd name="T3" fmla="*/ 0 h 484"/>
                <a:gd name="T4" fmla="*/ 2 w 192"/>
                <a:gd name="T5" fmla="*/ 484 h 484"/>
                <a:gd name="T6" fmla="*/ 192 w 192"/>
                <a:gd name="T7" fmla="*/ 81 h 484"/>
                <a:gd name="T8" fmla="*/ 192 w 192"/>
                <a:gd name="T9" fmla="*/ 12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484">
                  <a:moveTo>
                    <a:pt x="192" y="12"/>
                  </a:moveTo>
                  <a:lnTo>
                    <a:pt x="0" y="0"/>
                  </a:lnTo>
                  <a:lnTo>
                    <a:pt x="2" y="484"/>
                  </a:lnTo>
                  <a:lnTo>
                    <a:pt x="192" y="81"/>
                  </a:lnTo>
                  <a:lnTo>
                    <a:pt x="192" y="12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25E192EE-049A-4C2A-A79E-0B3BA999A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2802"/>
              <a:ext cx="840" cy="720"/>
            </a:xfrm>
            <a:custGeom>
              <a:avLst/>
              <a:gdLst>
                <a:gd name="T0" fmla="*/ 1 w 840"/>
                <a:gd name="T1" fmla="*/ 0 h 720"/>
                <a:gd name="T2" fmla="*/ 0 w 840"/>
                <a:gd name="T3" fmla="*/ 249 h 720"/>
                <a:gd name="T4" fmla="*/ 333 w 840"/>
                <a:gd name="T5" fmla="*/ 720 h 720"/>
                <a:gd name="T6" fmla="*/ 513 w 840"/>
                <a:gd name="T7" fmla="*/ 702 h 720"/>
                <a:gd name="T8" fmla="*/ 840 w 840"/>
                <a:gd name="T9" fmla="*/ 311 h 720"/>
                <a:gd name="T10" fmla="*/ 838 w 840"/>
                <a:gd name="T11" fmla="*/ 57 h 720"/>
                <a:gd name="T12" fmla="*/ 1 w 84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720">
                  <a:moveTo>
                    <a:pt x="1" y="0"/>
                  </a:moveTo>
                  <a:lnTo>
                    <a:pt x="0" y="249"/>
                  </a:lnTo>
                  <a:lnTo>
                    <a:pt x="333" y="720"/>
                  </a:lnTo>
                  <a:lnTo>
                    <a:pt x="513" y="702"/>
                  </a:lnTo>
                  <a:lnTo>
                    <a:pt x="840" y="311"/>
                  </a:lnTo>
                  <a:lnTo>
                    <a:pt x="838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8" name="Line 55">
              <a:extLst>
                <a:ext uri="{FF2B5EF4-FFF2-40B4-BE49-F238E27FC236}">
                  <a16:creationId xmlns:a16="http://schemas.microsoft.com/office/drawing/2014/main" id="{CA3282E9-9E85-44AF-82FE-7BFF57751F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2394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59" name="Line 56">
              <a:extLst>
                <a:ext uri="{FF2B5EF4-FFF2-40B4-BE49-F238E27FC236}">
                  <a16:creationId xmlns:a16="http://schemas.microsoft.com/office/drawing/2014/main" id="{35B239C8-6B38-43D7-9A73-89724ADAC1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5" y="1976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0" name="Line 57">
              <a:extLst>
                <a:ext uri="{FF2B5EF4-FFF2-40B4-BE49-F238E27FC236}">
                  <a16:creationId xmlns:a16="http://schemas.microsoft.com/office/drawing/2014/main" id="{D8C91494-EDF7-4186-8143-56965A0A9D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3" y="1692"/>
              <a:ext cx="0" cy="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790F593E-C7C2-4515-A111-45C5D9B05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" y="2740"/>
              <a:ext cx="60" cy="373"/>
            </a:xfrm>
            <a:custGeom>
              <a:avLst/>
              <a:gdLst>
                <a:gd name="T0" fmla="*/ 0 w 67"/>
                <a:gd name="T1" fmla="*/ 415 h 415"/>
                <a:gd name="T2" fmla="*/ 67 w 67"/>
                <a:gd name="T3" fmla="*/ 69 h 415"/>
                <a:gd name="T4" fmla="*/ 67 w 67"/>
                <a:gd name="T5" fmla="*/ 0 h 415"/>
                <a:gd name="T6" fmla="*/ 0 w 67"/>
                <a:gd name="T7" fmla="*/ 132 h 415"/>
                <a:gd name="T8" fmla="*/ 0 w 67"/>
                <a:gd name="T9" fmla="*/ 41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415">
                  <a:moveTo>
                    <a:pt x="0" y="415"/>
                  </a:moveTo>
                  <a:lnTo>
                    <a:pt x="67" y="69"/>
                  </a:lnTo>
                  <a:lnTo>
                    <a:pt x="67" y="0"/>
                  </a:lnTo>
                  <a:lnTo>
                    <a:pt x="0" y="132"/>
                  </a:lnTo>
                  <a:lnTo>
                    <a:pt x="0" y="415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4648AD6C-A527-45E0-8E7E-23B17339C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" y="1646"/>
              <a:ext cx="173" cy="133"/>
            </a:xfrm>
            <a:custGeom>
              <a:avLst/>
              <a:gdLst>
                <a:gd name="T0" fmla="*/ 0 w 192"/>
                <a:gd name="T1" fmla="*/ 0 h 147"/>
                <a:gd name="T2" fmla="*/ 2 w 192"/>
                <a:gd name="T3" fmla="*/ 31 h 147"/>
                <a:gd name="T4" fmla="*/ 192 w 192"/>
                <a:gd name="T5" fmla="*/ 147 h 147"/>
                <a:gd name="T6" fmla="*/ 192 w 192"/>
                <a:gd name="T7" fmla="*/ 12 h 147"/>
                <a:gd name="T8" fmla="*/ 0 w 192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47">
                  <a:moveTo>
                    <a:pt x="0" y="0"/>
                  </a:moveTo>
                  <a:lnTo>
                    <a:pt x="2" y="31"/>
                  </a:lnTo>
                  <a:lnTo>
                    <a:pt x="192" y="147"/>
                  </a:lnTo>
                  <a:lnTo>
                    <a:pt x="19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33DE4B5C-C2F3-4F20-A4B7-5F760D876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5" y="1657"/>
              <a:ext cx="184" cy="467"/>
            </a:xfrm>
            <a:custGeom>
              <a:avLst/>
              <a:gdLst>
                <a:gd name="T0" fmla="*/ 202 w 204"/>
                <a:gd name="T1" fmla="*/ 135 h 519"/>
                <a:gd name="T2" fmla="*/ 1 w 204"/>
                <a:gd name="T3" fmla="*/ 519 h 519"/>
                <a:gd name="T4" fmla="*/ 0 w 204"/>
                <a:gd name="T5" fmla="*/ 417 h 519"/>
                <a:gd name="T6" fmla="*/ 204 w 204"/>
                <a:gd name="T7" fmla="*/ 0 h 519"/>
                <a:gd name="T8" fmla="*/ 202 w 204"/>
                <a:gd name="T9" fmla="*/ 135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519">
                  <a:moveTo>
                    <a:pt x="202" y="135"/>
                  </a:moveTo>
                  <a:lnTo>
                    <a:pt x="1" y="519"/>
                  </a:lnTo>
                  <a:lnTo>
                    <a:pt x="0" y="417"/>
                  </a:lnTo>
                  <a:lnTo>
                    <a:pt x="204" y="0"/>
                  </a:lnTo>
                  <a:lnTo>
                    <a:pt x="202" y="135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0DE88469-29C8-4A00-92B5-B4BAA701D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2000"/>
              <a:ext cx="435" cy="122"/>
            </a:xfrm>
            <a:custGeom>
              <a:avLst/>
              <a:gdLst>
                <a:gd name="T0" fmla="*/ 483 w 483"/>
                <a:gd name="T1" fmla="*/ 135 h 135"/>
                <a:gd name="T2" fmla="*/ 0 w 483"/>
                <a:gd name="T3" fmla="*/ 108 h 135"/>
                <a:gd name="T4" fmla="*/ 0 w 483"/>
                <a:gd name="T5" fmla="*/ 0 h 135"/>
                <a:gd name="T6" fmla="*/ 480 w 483"/>
                <a:gd name="T7" fmla="*/ 36 h 135"/>
                <a:gd name="T8" fmla="*/ 483 w 483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135">
                  <a:moveTo>
                    <a:pt x="483" y="135"/>
                  </a:moveTo>
                  <a:lnTo>
                    <a:pt x="0" y="108"/>
                  </a:lnTo>
                  <a:lnTo>
                    <a:pt x="0" y="0"/>
                  </a:lnTo>
                  <a:lnTo>
                    <a:pt x="480" y="36"/>
                  </a:lnTo>
                  <a:lnTo>
                    <a:pt x="483" y="135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A2842A3F-49F7-4446-8936-A8D308D11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000"/>
              <a:ext cx="145" cy="348"/>
            </a:xfrm>
            <a:custGeom>
              <a:avLst/>
              <a:gdLst>
                <a:gd name="T0" fmla="*/ 161 w 161"/>
                <a:gd name="T1" fmla="*/ 108 h 387"/>
                <a:gd name="T2" fmla="*/ 2 w 161"/>
                <a:gd name="T3" fmla="*/ 387 h 387"/>
                <a:gd name="T4" fmla="*/ 0 w 161"/>
                <a:gd name="T5" fmla="*/ 318 h 387"/>
                <a:gd name="T6" fmla="*/ 159 w 161"/>
                <a:gd name="T7" fmla="*/ 0 h 387"/>
                <a:gd name="T8" fmla="*/ 161 w 161"/>
                <a:gd name="T9" fmla="*/ 10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387">
                  <a:moveTo>
                    <a:pt x="161" y="108"/>
                  </a:moveTo>
                  <a:lnTo>
                    <a:pt x="2" y="387"/>
                  </a:lnTo>
                  <a:lnTo>
                    <a:pt x="0" y="318"/>
                  </a:lnTo>
                  <a:lnTo>
                    <a:pt x="159" y="0"/>
                  </a:lnTo>
                  <a:lnTo>
                    <a:pt x="161" y="108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304639A2-9A86-4EA7-8044-61F4D040A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2286"/>
              <a:ext cx="443" cy="154"/>
            </a:xfrm>
            <a:custGeom>
              <a:avLst/>
              <a:gdLst>
                <a:gd name="T0" fmla="*/ 0 w 492"/>
                <a:gd name="T1" fmla="*/ 0 h 171"/>
                <a:gd name="T2" fmla="*/ 0 w 492"/>
                <a:gd name="T3" fmla="*/ 69 h 171"/>
                <a:gd name="T4" fmla="*/ 492 w 492"/>
                <a:gd name="T5" fmla="*/ 171 h 171"/>
                <a:gd name="T6" fmla="*/ 489 w 492"/>
                <a:gd name="T7" fmla="*/ 36 h 171"/>
                <a:gd name="T8" fmla="*/ 0 w 492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2" h="171">
                  <a:moveTo>
                    <a:pt x="0" y="0"/>
                  </a:moveTo>
                  <a:lnTo>
                    <a:pt x="0" y="69"/>
                  </a:lnTo>
                  <a:lnTo>
                    <a:pt x="492" y="171"/>
                  </a:lnTo>
                  <a:lnTo>
                    <a:pt x="489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CF845A0A-44D3-4316-B196-534E58FDB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" y="2319"/>
              <a:ext cx="188" cy="569"/>
            </a:xfrm>
            <a:custGeom>
              <a:avLst/>
              <a:gdLst>
                <a:gd name="T0" fmla="*/ 2 w 209"/>
                <a:gd name="T1" fmla="*/ 633 h 633"/>
                <a:gd name="T2" fmla="*/ 209 w 209"/>
                <a:gd name="T3" fmla="*/ 132 h 633"/>
                <a:gd name="T4" fmla="*/ 207 w 209"/>
                <a:gd name="T5" fmla="*/ 0 h 633"/>
                <a:gd name="T6" fmla="*/ 0 w 209"/>
                <a:gd name="T7" fmla="*/ 417 h 633"/>
                <a:gd name="T8" fmla="*/ 2 w 209"/>
                <a:gd name="T9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633">
                  <a:moveTo>
                    <a:pt x="2" y="633"/>
                  </a:moveTo>
                  <a:lnTo>
                    <a:pt x="209" y="132"/>
                  </a:lnTo>
                  <a:lnTo>
                    <a:pt x="207" y="0"/>
                  </a:lnTo>
                  <a:lnTo>
                    <a:pt x="0" y="417"/>
                  </a:lnTo>
                  <a:lnTo>
                    <a:pt x="2" y="633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8" name="Freeform 65">
              <a:extLst>
                <a:ext uri="{FF2B5EF4-FFF2-40B4-BE49-F238E27FC236}">
                  <a16:creationId xmlns:a16="http://schemas.microsoft.com/office/drawing/2014/main" id="{109E613F-A53E-4A22-9F7C-A95490B53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5" y="2678"/>
              <a:ext cx="181" cy="262"/>
            </a:xfrm>
            <a:custGeom>
              <a:avLst/>
              <a:gdLst>
                <a:gd name="T0" fmla="*/ 201 w 201"/>
                <a:gd name="T1" fmla="*/ 231 h 291"/>
                <a:gd name="T2" fmla="*/ 0 w 201"/>
                <a:gd name="T3" fmla="*/ 291 h 291"/>
                <a:gd name="T4" fmla="*/ 1 w 201"/>
                <a:gd name="T5" fmla="*/ 0 h 291"/>
                <a:gd name="T6" fmla="*/ 199 w 201"/>
                <a:gd name="T7" fmla="*/ 15 h 291"/>
                <a:gd name="T8" fmla="*/ 201 w 201"/>
                <a:gd name="T9" fmla="*/ 23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91">
                  <a:moveTo>
                    <a:pt x="201" y="231"/>
                  </a:moveTo>
                  <a:lnTo>
                    <a:pt x="0" y="291"/>
                  </a:lnTo>
                  <a:lnTo>
                    <a:pt x="1" y="0"/>
                  </a:lnTo>
                  <a:lnTo>
                    <a:pt x="199" y="15"/>
                  </a:lnTo>
                  <a:lnTo>
                    <a:pt x="201" y="231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9" name="Line 66">
              <a:extLst>
                <a:ext uri="{FF2B5EF4-FFF2-40B4-BE49-F238E27FC236}">
                  <a16:creationId xmlns:a16="http://schemas.microsoft.com/office/drawing/2014/main" id="{C78078AF-75EF-4BEE-A3F6-DDE8C623DC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826"/>
              <a:ext cx="0" cy="69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0" name="Line 67">
              <a:extLst>
                <a:ext uri="{FF2B5EF4-FFF2-40B4-BE49-F238E27FC236}">
                  <a16:creationId xmlns:a16="http://schemas.microsoft.com/office/drawing/2014/main" id="{D7F0A9BC-70C8-4BF4-A5D3-0EEF94E05F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838"/>
              <a:ext cx="0" cy="6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1" name="Line 68">
              <a:extLst>
                <a:ext uri="{FF2B5EF4-FFF2-40B4-BE49-F238E27FC236}">
                  <a16:creationId xmlns:a16="http://schemas.microsoft.com/office/drawing/2014/main" id="{61547A98-0EB5-49D4-9B6B-479DF2CCB9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5" y="2858"/>
              <a:ext cx="0" cy="25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2" name="Line 69">
              <a:extLst>
                <a:ext uri="{FF2B5EF4-FFF2-40B4-BE49-F238E27FC236}">
                  <a16:creationId xmlns:a16="http://schemas.microsoft.com/office/drawing/2014/main" id="{9F655075-B9F4-421C-98AE-A1559FAC0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3" y="2725"/>
              <a:ext cx="0" cy="44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3" name="Line 70">
              <a:extLst>
                <a:ext uri="{FF2B5EF4-FFF2-40B4-BE49-F238E27FC236}">
                  <a16:creationId xmlns:a16="http://schemas.microsoft.com/office/drawing/2014/main" id="{638AE909-0167-42C7-9AE8-0D6D9E3CFF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3" y="2387"/>
              <a:ext cx="0" cy="19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4" name="Line 71">
              <a:extLst>
                <a:ext uri="{FF2B5EF4-FFF2-40B4-BE49-F238E27FC236}">
                  <a16:creationId xmlns:a16="http://schemas.microsoft.com/office/drawing/2014/main" id="{E08CF84B-B98F-404D-86F0-3C6671032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6" y="1968"/>
              <a:ext cx="0" cy="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5" name="Line 72">
              <a:extLst>
                <a:ext uri="{FF2B5EF4-FFF2-40B4-BE49-F238E27FC236}">
                  <a16:creationId xmlns:a16="http://schemas.microsoft.com/office/drawing/2014/main" id="{6B739DED-2790-4685-B7DE-9FC126F132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6" y="1523"/>
              <a:ext cx="0" cy="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6" name="Line 73">
              <a:extLst>
                <a:ext uri="{FF2B5EF4-FFF2-40B4-BE49-F238E27FC236}">
                  <a16:creationId xmlns:a16="http://schemas.microsoft.com/office/drawing/2014/main" id="{8B4D4BBB-529D-493D-963E-D720CA2792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4" y="2575"/>
              <a:ext cx="0" cy="6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7" name="Line 74">
              <a:extLst>
                <a:ext uri="{FF2B5EF4-FFF2-40B4-BE49-F238E27FC236}">
                  <a16:creationId xmlns:a16="http://schemas.microsoft.com/office/drawing/2014/main" id="{EAF03D66-9D64-49D3-B15D-2FB68440B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2" y="2575"/>
              <a:ext cx="4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8" name="Line 75">
              <a:extLst>
                <a:ext uri="{FF2B5EF4-FFF2-40B4-BE49-F238E27FC236}">
                  <a16:creationId xmlns:a16="http://schemas.microsoft.com/office/drawing/2014/main" id="{10EF60A8-A5AA-4B8A-A399-B0D4054FA5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2" y="3207"/>
              <a:ext cx="4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79" name="Line 76">
              <a:extLst>
                <a:ext uri="{FF2B5EF4-FFF2-40B4-BE49-F238E27FC236}">
                  <a16:creationId xmlns:a16="http://schemas.microsoft.com/office/drawing/2014/main" id="{E2A50943-8AFE-4CAE-9B07-2E6011D30F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2" y="2891"/>
              <a:ext cx="2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80" name="Text Box 77">
              <a:extLst>
                <a:ext uri="{FF2B5EF4-FFF2-40B4-BE49-F238E27FC236}">
                  <a16:creationId xmlns:a16="http://schemas.microsoft.com/office/drawing/2014/main" id="{88BF2CF2-8AFA-4343-A374-1E5BC3482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4" y="2835"/>
              <a:ext cx="192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hu-HU" sz="525" b="1" dirty="0"/>
                <a:t>5 mm</a:t>
              </a:r>
            </a:p>
          </p:txBody>
        </p:sp>
        <p:sp>
          <p:nvSpPr>
            <p:cNvPr id="81" name="Text Box 78">
              <a:extLst>
                <a:ext uri="{FF2B5EF4-FFF2-40B4-BE49-F238E27FC236}">
                  <a16:creationId xmlns:a16="http://schemas.microsoft.com/office/drawing/2014/main" id="{6C3BA147-B016-4AC7-AED8-B2620E2E64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4" y="3149"/>
              <a:ext cx="215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hu-HU" sz="525" b="1" dirty="0"/>
                <a:t>10 mm</a:t>
              </a:r>
            </a:p>
          </p:txBody>
        </p:sp>
        <p:sp>
          <p:nvSpPr>
            <p:cNvPr id="82" name="Text Box 79">
              <a:extLst>
                <a:ext uri="{FF2B5EF4-FFF2-40B4-BE49-F238E27FC236}">
                  <a16:creationId xmlns:a16="http://schemas.microsoft.com/office/drawing/2014/main" id="{67DEDFF9-2CA0-4BB3-BEFE-B8B63D9F3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4" y="2518"/>
              <a:ext cx="10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hu-HU" sz="525" b="1" dirty="0"/>
                <a:t>0</a:t>
              </a:r>
            </a:p>
          </p:txBody>
        </p:sp>
        <p:sp>
          <p:nvSpPr>
            <p:cNvPr id="83" name="Text Box 80">
              <a:extLst>
                <a:ext uri="{FF2B5EF4-FFF2-40B4-BE49-F238E27FC236}">
                  <a16:creationId xmlns:a16="http://schemas.microsoft.com/office/drawing/2014/main" id="{7200B87C-105A-4539-8BE4-C9741297FD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9" y="3120"/>
              <a:ext cx="11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750" dirty="0"/>
                <a:t>a</a:t>
              </a:r>
            </a:p>
          </p:txBody>
        </p:sp>
        <p:sp>
          <p:nvSpPr>
            <p:cNvPr id="84" name="Text Box 81">
              <a:extLst>
                <a:ext uri="{FF2B5EF4-FFF2-40B4-BE49-F238E27FC236}">
                  <a16:creationId xmlns:a16="http://schemas.microsoft.com/office/drawing/2014/main" id="{47BC8AE2-E8E6-47ED-B8F2-EC0F82D144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0" y="3348"/>
              <a:ext cx="122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GB" altLang="hu-HU" sz="525" b="1" dirty="0"/>
                <a:t>mean error of subsidence: 	average </a:t>
              </a:r>
              <a:r>
                <a:rPr lang="en-GB" altLang="hu-HU" sz="525" b="1" dirty="0">
                  <a:cs typeface="Arial" panose="020B0604020202020204" pitchFamily="34" charset="0"/>
                </a:rPr>
                <a:t>±</a:t>
              </a:r>
              <a:r>
                <a:rPr lang="en-GB" altLang="hu-HU" sz="525" b="1" dirty="0"/>
                <a:t>0,84 mm</a:t>
              </a:r>
            </a:p>
            <a:p>
              <a:pPr eaLnBrk="0" hangingPunct="0"/>
              <a:r>
                <a:rPr lang="en-GB" altLang="hu-HU" sz="525" b="1" dirty="0"/>
                <a:t>	maximal </a:t>
              </a:r>
              <a:r>
                <a:rPr lang="en-GB" altLang="hu-HU" sz="525" b="1" dirty="0">
                  <a:cs typeface="Arial" panose="020B0604020202020204" pitchFamily="34" charset="0"/>
                </a:rPr>
                <a:t>±</a:t>
              </a:r>
              <a:r>
                <a:rPr lang="en-GB" altLang="hu-HU" sz="525" b="1" dirty="0"/>
                <a:t>1,18 mm</a:t>
              </a:r>
            </a:p>
          </p:txBody>
        </p:sp>
        <p:sp>
          <p:nvSpPr>
            <p:cNvPr id="85" name="Text Box 82">
              <a:extLst>
                <a:ext uri="{FF2B5EF4-FFF2-40B4-BE49-F238E27FC236}">
                  <a16:creationId xmlns:a16="http://schemas.microsoft.com/office/drawing/2014/main" id="{CBF2BABF-DD59-443B-8970-8BCFA46EA4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2721"/>
              <a:ext cx="11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Q</a:t>
              </a:r>
            </a:p>
          </p:txBody>
        </p:sp>
        <p:sp>
          <p:nvSpPr>
            <p:cNvPr id="86" name="Text Box 83">
              <a:extLst>
                <a:ext uri="{FF2B5EF4-FFF2-40B4-BE49-F238E27FC236}">
                  <a16:creationId xmlns:a16="http://schemas.microsoft.com/office/drawing/2014/main" id="{1A169874-30E1-43C8-9F7A-F405BAFA6C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" y="2723"/>
              <a:ext cx="11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Q</a:t>
              </a:r>
            </a:p>
          </p:txBody>
        </p:sp>
        <p:sp>
          <p:nvSpPr>
            <p:cNvPr id="87" name="Text Box 84">
              <a:extLst>
                <a:ext uri="{FF2B5EF4-FFF2-40B4-BE49-F238E27FC236}">
                  <a16:creationId xmlns:a16="http://schemas.microsoft.com/office/drawing/2014/main" id="{B4191381-4F3E-41A3-80B4-52D99A87D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2" y="2735"/>
              <a:ext cx="112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P</a:t>
              </a:r>
            </a:p>
          </p:txBody>
        </p:sp>
        <p:sp>
          <p:nvSpPr>
            <p:cNvPr id="88" name="Text Box 85">
              <a:extLst>
                <a:ext uri="{FF2B5EF4-FFF2-40B4-BE49-F238E27FC236}">
                  <a16:creationId xmlns:a16="http://schemas.microsoft.com/office/drawing/2014/main" id="{6EDF57F6-71E0-4A41-B593-5D11FD70D7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1" y="2735"/>
              <a:ext cx="112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P</a:t>
              </a:r>
            </a:p>
          </p:txBody>
        </p:sp>
        <p:sp>
          <p:nvSpPr>
            <p:cNvPr id="89" name="Text Box 86">
              <a:extLst>
                <a:ext uri="{FF2B5EF4-FFF2-40B4-BE49-F238E27FC236}">
                  <a16:creationId xmlns:a16="http://schemas.microsoft.com/office/drawing/2014/main" id="{2EDB3B8D-F314-4594-9FC8-C410F03CF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9" y="3120"/>
              <a:ext cx="11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750" dirty="0"/>
                <a:t>b</a:t>
              </a:r>
            </a:p>
          </p:txBody>
        </p:sp>
      </p:grpSp>
      <p:sp>
        <p:nvSpPr>
          <p:cNvPr id="91" name="Cím 8">
            <a:extLst>
              <a:ext uri="{FF2B5EF4-FFF2-40B4-BE49-F238E27FC236}">
                <a16:creationId xmlns:a16="http://schemas.microsoft.com/office/drawing/2014/main" id="{C6076848-5312-42A6-AFBC-A11685957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Results of deformation analysis</a:t>
            </a:r>
          </a:p>
        </p:txBody>
      </p:sp>
      <p:sp>
        <p:nvSpPr>
          <p:cNvPr id="92" name="Tartalom helye 2">
            <a:extLst>
              <a:ext uri="{FF2B5EF4-FFF2-40B4-BE49-F238E27FC236}">
                <a16:creationId xmlns:a16="http://schemas.microsoft.com/office/drawing/2014/main" id="{A916E089-BCBE-4205-B898-758192E4335A}"/>
              </a:ext>
            </a:extLst>
          </p:cNvPr>
          <p:cNvSpPr txBox="1">
            <a:spLocks/>
          </p:cNvSpPr>
          <p:nvPr/>
        </p:nvSpPr>
        <p:spPr>
          <a:xfrm>
            <a:off x="6117681" y="1042103"/>
            <a:ext cx="2749402" cy="417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Graphical visualization </a:t>
            </a:r>
          </a:p>
        </p:txBody>
      </p:sp>
    </p:spTree>
    <p:extLst>
      <p:ext uri="{BB962C8B-B14F-4D97-AF65-F5344CB8AC3E}">
        <p14:creationId xmlns:p14="http://schemas.microsoft.com/office/powerpoint/2010/main" val="3764817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28</a:t>
            </a:fld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D422FD9C-6F50-48BE-84CB-8651206B36A9}"/>
              </a:ext>
            </a:extLst>
          </p:cNvPr>
          <p:cNvGrpSpPr>
            <a:grpSpLocks/>
          </p:cNvGrpSpPr>
          <p:nvPr/>
        </p:nvGrpSpPr>
        <p:grpSpPr bwMode="auto">
          <a:xfrm>
            <a:off x="179512" y="1175732"/>
            <a:ext cx="4050506" cy="3152861"/>
            <a:chOff x="2042" y="1295"/>
            <a:chExt cx="2373" cy="18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4F05C6A-83DB-4223-8FA2-658A43B9919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18" y="1686"/>
              <a:ext cx="1730" cy="976"/>
            </a:xfrm>
            <a:custGeom>
              <a:avLst/>
              <a:gdLst>
                <a:gd name="T0" fmla="*/ 0 w 2864"/>
                <a:gd name="T1" fmla="*/ 0 h 1616"/>
                <a:gd name="T2" fmla="*/ 312 w 2864"/>
                <a:gd name="T3" fmla="*/ 0 h 1616"/>
                <a:gd name="T4" fmla="*/ 312 w 2864"/>
                <a:gd name="T5" fmla="*/ 344 h 1616"/>
                <a:gd name="T6" fmla="*/ 1120 w 2864"/>
                <a:gd name="T7" fmla="*/ 344 h 1616"/>
                <a:gd name="T8" fmla="*/ 1120 w 2864"/>
                <a:gd name="T9" fmla="*/ 184 h 1616"/>
                <a:gd name="T10" fmla="*/ 1744 w 2864"/>
                <a:gd name="T11" fmla="*/ 184 h 1616"/>
                <a:gd name="T12" fmla="*/ 1744 w 2864"/>
                <a:gd name="T13" fmla="*/ 328 h 1616"/>
                <a:gd name="T14" fmla="*/ 2552 w 2864"/>
                <a:gd name="T15" fmla="*/ 328 h 1616"/>
                <a:gd name="T16" fmla="*/ 2552 w 2864"/>
                <a:gd name="T17" fmla="*/ 8 h 1616"/>
                <a:gd name="T18" fmla="*/ 2864 w 2864"/>
                <a:gd name="T19" fmla="*/ 8 h 1616"/>
                <a:gd name="T20" fmla="*/ 2864 w 2864"/>
                <a:gd name="T21" fmla="*/ 1280 h 1616"/>
                <a:gd name="T22" fmla="*/ 2552 w 2864"/>
                <a:gd name="T23" fmla="*/ 1280 h 1616"/>
                <a:gd name="T24" fmla="*/ 2552 w 2864"/>
                <a:gd name="T25" fmla="*/ 960 h 1616"/>
                <a:gd name="T26" fmla="*/ 1760 w 2864"/>
                <a:gd name="T27" fmla="*/ 960 h 1616"/>
                <a:gd name="T28" fmla="*/ 1760 w 2864"/>
                <a:gd name="T29" fmla="*/ 1616 h 1616"/>
                <a:gd name="T30" fmla="*/ 1136 w 2864"/>
                <a:gd name="T31" fmla="*/ 1616 h 1616"/>
                <a:gd name="T32" fmla="*/ 1136 w 2864"/>
                <a:gd name="T33" fmla="*/ 968 h 1616"/>
                <a:gd name="T34" fmla="*/ 320 w 2864"/>
                <a:gd name="T35" fmla="*/ 968 h 1616"/>
                <a:gd name="T36" fmla="*/ 320 w 2864"/>
                <a:gd name="T37" fmla="*/ 1304 h 1616"/>
                <a:gd name="T38" fmla="*/ 0 w 2864"/>
                <a:gd name="T39" fmla="*/ 1300 h 1616"/>
                <a:gd name="T40" fmla="*/ 0 w 2864"/>
                <a:gd name="T41" fmla="*/ 0 h 1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64" h="1616">
                  <a:moveTo>
                    <a:pt x="0" y="0"/>
                  </a:moveTo>
                  <a:lnTo>
                    <a:pt x="312" y="0"/>
                  </a:lnTo>
                  <a:lnTo>
                    <a:pt x="312" y="344"/>
                  </a:lnTo>
                  <a:lnTo>
                    <a:pt x="1120" y="344"/>
                  </a:lnTo>
                  <a:lnTo>
                    <a:pt x="1120" y="184"/>
                  </a:lnTo>
                  <a:lnTo>
                    <a:pt x="1744" y="184"/>
                  </a:lnTo>
                  <a:lnTo>
                    <a:pt x="1744" y="328"/>
                  </a:lnTo>
                  <a:lnTo>
                    <a:pt x="2552" y="328"/>
                  </a:lnTo>
                  <a:lnTo>
                    <a:pt x="2552" y="8"/>
                  </a:lnTo>
                  <a:lnTo>
                    <a:pt x="2864" y="8"/>
                  </a:lnTo>
                  <a:lnTo>
                    <a:pt x="2864" y="1280"/>
                  </a:lnTo>
                  <a:lnTo>
                    <a:pt x="2552" y="1280"/>
                  </a:lnTo>
                  <a:lnTo>
                    <a:pt x="2552" y="960"/>
                  </a:lnTo>
                  <a:lnTo>
                    <a:pt x="1760" y="960"/>
                  </a:lnTo>
                  <a:lnTo>
                    <a:pt x="1760" y="1616"/>
                  </a:lnTo>
                  <a:lnTo>
                    <a:pt x="1136" y="1616"/>
                  </a:lnTo>
                  <a:lnTo>
                    <a:pt x="1136" y="968"/>
                  </a:lnTo>
                  <a:lnTo>
                    <a:pt x="320" y="968"/>
                  </a:lnTo>
                  <a:lnTo>
                    <a:pt x="320" y="1304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0071168-4AC9-4E55-9F00-1B562ACE9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50"/>
              <a:ext cx="876" cy="1638"/>
            </a:xfrm>
            <a:custGeom>
              <a:avLst/>
              <a:gdLst>
                <a:gd name="T0" fmla="*/ 174 w 876"/>
                <a:gd name="T1" fmla="*/ 0 h 1638"/>
                <a:gd name="T2" fmla="*/ 876 w 876"/>
                <a:gd name="T3" fmla="*/ 0 h 1638"/>
                <a:gd name="T4" fmla="*/ 876 w 876"/>
                <a:gd name="T5" fmla="*/ 108 h 1638"/>
                <a:gd name="T6" fmla="*/ 678 w 876"/>
                <a:gd name="T7" fmla="*/ 108 h 1638"/>
                <a:gd name="T8" fmla="*/ 678 w 876"/>
                <a:gd name="T9" fmla="*/ 678 h 1638"/>
                <a:gd name="T10" fmla="*/ 774 w 876"/>
                <a:gd name="T11" fmla="*/ 678 h 1638"/>
                <a:gd name="T12" fmla="*/ 774 w 876"/>
                <a:gd name="T13" fmla="*/ 966 h 1638"/>
                <a:gd name="T14" fmla="*/ 684 w 876"/>
                <a:gd name="T15" fmla="*/ 966 h 1638"/>
                <a:gd name="T16" fmla="*/ 684 w 876"/>
                <a:gd name="T17" fmla="*/ 1542 h 1638"/>
                <a:gd name="T18" fmla="*/ 876 w 876"/>
                <a:gd name="T19" fmla="*/ 1542 h 1638"/>
                <a:gd name="T20" fmla="*/ 876 w 876"/>
                <a:gd name="T21" fmla="*/ 1638 h 1638"/>
                <a:gd name="T22" fmla="*/ 192 w 876"/>
                <a:gd name="T23" fmla="*/ 1638 h 1638"/>
                <a:gd name="T24" fmla="*/ 192 w 876"/>
                <a:gd name="T25" fmla="*/ 1548 h 1638"/>
                <a:gd name="T26" fmla="*/ 396 w 876"/>
                <a:gd name="T27" fmla="*/ 1548 h 1638"/>
                <a:gd name="T28" fmla="*/ 396 w 876"/>
                <a:gd name="T29" fmla="*/ 960 h 1638"/>
                <a:gd name="T30" fmla="*/ 0 w 876"/>
                <a:gd name="T31" fmla="*/ 960 h 1638"/>
                <a:gd name="T32" fmla="*/ 0 w 876"/>
                <a:gd name="T33" fmla="*/ 696 h 1638"/>
                <a:gd name="T34" fmla="*/ 390 w 876"/>
                <a:gd name="T35" fmla="*/ 696 h 1638"/>
                <a:gd name="T36" fmla="*/ 390 w 876"/>
                <a:gd name="T37" fmla="*/ 108 h 1638"/>
                <a:gd name="T38" fmla="*/ 168 w 876"/>
                <a:gd name="T39" fmla="*/ 108 h 1638"/>
                <a:gd name="T40" fmla="*/ 174 w 876"/>
                <a:gd name="T4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76" h="1638">
                  <a:moveTo>
                    <a:pt x="174" y="0"/>
                  </a:moveTo>
                  <a:lnTo>
                    <a:pt x="876" y="0"/>
                  </a:lnTo>
                  <a:lnTo>
                    <a:pt x="876" y="108"/>
                  </a:lnTo>
                  <a:lnTo>
                    <a:pt x="678" y="108"/>
                  </a:lnTo>
                  <a:lnTo>
                    <a:pt x="678" y="678"/>
                  </a:lnTo>
                  <a:lnTo>
                    <a:pt x="774" y="678"/>
                  </a:lnTo>
                  <a:lnTo>
                    <a:pt x="774" y="966"/>
                  </a:lnTo>
                  <a:lnTo>
                    <a:pt x="684" y="966"/>
                  </a:lnTo>
                  <a:lnTo>
                    <a:pt x="684" y="1542"/>
                  </a:lnTo>
                  <a:lnTo>
                    <a:pt x="876" y="1542"/>
                  </a:lnTo>
                  <a:lnTo>
                    <a:pt x="876" y="1638"/>
                  </a:lnTo>
                  <a:lnTo>
                    <a:pt x="192" y="1638"/>
                  </a:lnTo>
                  <a:lnTo>
                    <a:pt x="192" y="1548"/>
                  </a:lnTo>
                  <a:lnTo>
                    <a:pt x="396" y="1548"/>
                  </a:lnTo>
                  <a:lnTo>
                    <a:pt x="396" y="960"/>
                  </a:lnTo>
                  <a:lnTo>
                    <a:pt x="0" y="960"/>
                  </a:lnTo>
                  <a:lnTo>
                    <a:pt x="0" y="696"/>
                  </a:lnTo>
                  <a:lnTo>
                    <a:pt x="390" y="696"/>
                  </a:lnTo>
                  <a:lnTo>
                    <a:pt x="390" y="108"/>
                  </a:lnTo>
                  <a:lnTo>
                    <a:pt x="168" y="108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DC52238-2B59-40B0-80EF-E97CB5E4E5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685" y="1684"/>
              <a:ext cx="1731" cy="976"/>
            </a:xfrm>
            <a:custGeom>
              <a:avLst/>
              <a:gdLst>
                <a:gd name="T0" fmla="*/ 3 w 2867"/>
                <a:gd name="T1" fmla="*/ 0 h 1616"/>
                <a:gd name="T2" fmla="*/ 315 w 2867"/>
                <a:gd name="T3" fmla="*/ 0 h 1616"/>
                <a:gd name="T4" fmla="*/ 315 w 2867"/>
                <a:gd name="T5" fmla="*/ 344 h 1616"/>
                <a:gd name="T6" fmla="*/ 1123 w 2867"/>
                <a:gd name="T7" fmla="*/ 344 h 1616"/>
                <a:gd name="T8" fmla="*/ 1123 w 2867"/>
                <a:gd name="T9" fmla="*/ 184 h 1616"/>
                <a:gd name="T10" fmla="*/ 1747 w 2867"/>
                <a:gd name="T11" fmla="*/ 184 h 1616"/>
                <a:gd name="T12" fmla="*/ 1747 w 2867"/>
                <a:gd name="T13" fmla="*/ 328 h 1616"/>
                <a:gd name="T14" fmla="*/ 2555 w 2867"/>
                <a:gd name="T15" fmla="*/ 328 h 1616"/>
                <a:gd name="T16" fmla="*/ 2555 w 2867"/>
                <a:gd name="T17" fmla="*/ 8 h 1616"/>
                <a:gd name="T18" fmla="*/ 2867 w 2867"/>
                <a:gd name="T19" fmla="*/ 8 h 1616"/>
                <a:gd name="T20" fmla="*/ 2867 w 2867"/>
                <a:gd name="T21" fmla="*/ 1280 h 1616"/>
                <a:gd name="T22" fmla="*/ 2555 w 2867"/>
                <a:gd name="T23" fmla="*/ 1280 h 1616"/>
                <a:gd name="T24" fmla="*/ 2555 w 2867"/>
                <a:gd name="T25" fmla="*/ 960 h 1616"/>
                <a:gd name="T26" fmla="*/ 1763 w 2867"/>
                <a:gd name="T27" fmla="*/ 960 h 1616"/>
                <a:gd name="T28" fmla="*/ 1763 w 2867"/>
                <a:gd name="T29" fmla="*/ 1616 h 1616"/>
                <a:gd name="T30" fmla="*/ 1139 w 2867"/>
                <a:gd name="T31" fmla="*/ 1616 h 1616"/>
                <a:gd name="T32" fmla="*/ 1139 w 2867"/>
                <a:gd name="T33" fmla="*/ 968 h 1616"/>
                <a:gd name="T34" fmla="*/ 323 w 2867"/>
                <a:gd name="T35" fmla="*/ 968 h 1616"/>
                <a:gd name="T36" fmla="*/ 323 w 2867"/>
                <a:gd name="T37" fmla="*/ 1304 h 1616"/>
                <a:gd name="T38" fmla="*/ 0 w 2867"/>
                <a:gd name="T39" fmla="*/ 1306 h 1616"/>
                <a:gd name="T40" fmla="*/ 3 w 2867"/>
                <a:gd name="T41" fmla="*/ 0 h 1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67" h="1616">
                  <a:moveTo>
                    <a:pt x="3" y="0"/>
                  </a:moveTo>
                  <a:lnTo>
                    <a:pt x="315" y="0"/>
                  </a:lnTo>
                  <a:lnTo>
                    <a:pt x="315" y="344"/>
                  </a:lnTo>
                  <a:lnTo>
                    <a:pt x="1123" y="344"/>
                  </a:lnTo>
                  <a:lnTo>
                    <a:pt x="1123" y="184"/>
                  </a:lnTo>
                  <a:lnTo>
                    <a:pt x="1747" y="184"/>
                  </a:lnTo>
                  <a:lnTo>
                    <a:pt x="1747" y="328"/>
                  </a:lnTo>
                  <a:lnTo>
                    <a:pt x="2555" y="328"/>
                  </a:lnTo>
                  <a:lnTo>
                    <a:pt x="2555" y="8"/>
                  </a:lnTo>
                  <a:lnTo>
                    <a:pt x="2867" y="8"/>
                  </a:lnTo>
                  <a:lnTo>
                    <a:pt x="2867" y="1280"/>
                  </a:lnTo>
                  <a:lnTo>
                    <a:pt x="2555" y="1280"/>
                  </a:lnTo>
                  <a:lnTo>
                    <a:pt x="2555" y="960"/>
                  </a:lnTo>
                  <a:lnTo>
                    <a:pt x="1763" y="960"/>
                  </a:lnTo>
                  <a:lnTo>
                    <a:pt x="1763" y="1616"/>
                  </a:lnTo>
                  <a:lnTo>
                    <a:pt x="1139" y="1616"/>
                  </a:lnTo>
                  <a:lnTo>
                    <a:pt x="1139" y="968"/>
                  </a:lnTo>
                  <a:lnTo>
                    <a:pt x="323" y="968"/>
                  </a:lnTo>
                  <a:lnTo>
                    <a:pt x="323" y="1304"/>
                  </a:lnTo>
                  <a:lnTo>
                    <a:pt x="0" y="130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E423667-8418-4CF2-BF98-4E170F34D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5" y="1350"/>
              <a:ext cx="876" cy="1638"/>
            </a:xfrm>
            <a:custGeom>
              <a:avLst/>
              <a:gdLst>
                <a:gd name="T0" fmla="*/ 174 w 876"/>
                <a:gd name="T1" fmla="*/ 0 h 1638"/>
                <a:gd name="T2" fmla="*/ 876 w 876"/>
                <a:gd name="T3" fmla="*/ 0 h 1638"/>
                <a:gd name="T4" fmla="*/ 876 w 876"/>
                <a:gd name="T5" fmla="*/ 108 h 1638"/>
                <a:gd name="T6" fmla="*/ 678 w 876"/>
                <a:gd name="T7" fmla="*/ 108 h 1638"/>
                <a:gd name="T8" fmla="*/ 678 w 876"/>
                <a:gd name="T9" fmla="*/ 678 h 1638"/>
                <a:gd name="T10" fmla="*/ 774 w 876"/>
                <a:gd name="T11" fmla="*/ 678 h 1638"/>
                <a:gd name="T12" fmla="*/ 774 w 876"/>
                <a:gd name="T13" fmla="*/ 966 h 1638"/>
                <a:gd name="T14" fmla="*/ 684 w 876"/>
                <a:gd name="T15" fmla="*/ 966 h 1638"/>
                <a:gd name="T16" fmla="*/ 684 w 876"/>
                <a:gd name="T17" fmla="*/ 1542 h 1638"/>
                <a:gd name="T18" fmla="*/ 876 w 876"/>
                <a:gd name="T19" fmla="*/ 1542 h 1638"/>
                <a:gd name="T20" fmla="*/ 876 w 876"/>
                <a:gd name="T21" fmla="*/ 1638 h 1638"/>
                <a:gd name="T22" fmla="*/ 192 w 876"/>
                <a:gd name="T23" fmla="*/ 1638 h 1638"/>
                <a:gd name="T24" fmla="*/ 192 w 876"/>
                <a:gd name="T25" fmla="*/ 1548 h 1638"/>
                <a:gd name="T26" fmla="*/ 396 w 876"/>
                <a:gd name="T27" fmla="*/ 1548 h 1638"/>
                <a:gd name="T28" fmla="*/ 396 w 876"/>
                <a:gd name="T29" fmla="*/ 960 h 1638"/>
                <a:gd name="T30" fmla="*/ 0 w 876"/>
                <a:gd name="T31" fmla="*/ 960 h 1638"/>
                <a:gd name="T32" fmla="*/ 0 w 876"/>
                <a:gd name="T33" fmla="*/ 696 h 1638"/>
                <a:gd name="T34" fmla="*/ 390 w 876"/>
                <a:gd name="T35" fmla="*/ 696 h 1638"/>
                <a:gd name="T36" fmla="*/ 390 w 876"/>
                <a:gd name="T37" fmla="*/ 108 h 1638"/>
                <a:gd name="T38" fmla="*/ 168 w 876"/>
                <a:gd name="T39" fmla="*/ 108 h 1638"/>
                <a:gd name="T40" fmla="*/ 174 w 876"/>
                <a:gd name="T4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76" h="1638">
                  <a:moveTo>
                    <a:pt x="174" y="0"/>
                  </a:moveTo>
                  <a:lnTo>
                    <a:pt x="876" y="0"/>
                  </a:lnTo>
                  <a:lnTo>
                    <a:pt x="876" y="108"/>
                  </a:lnTo>
                  <a:lnTo>
                    <a:pt x="678" y="108"/>
                  </a:lnTo>
                  <a:lnTo>
                    <a:pt x="678" y="678"/>
                  </a:lnTo>
                  <a:lnTo>
                    <a:pt x="774" y="678"/>
                  </a:lnTo>
                  <a:lnTo>
                    <a:pt x="774" y="966"/>
                  </a:lnTo>
                  <a:lnTo>
                    <a:pt x="684" y="966"/>
                  </a:lnTo>
                  <a:lnTo>
                    <a:pt x="684" y="1542"/>
                  </a:lnTo>
                  <a:lnTo>
                    <a:pt x="876" y="1542"/>
                  </a:lnTo>
                  <a:lnTo>
                    <a:pt x="876" y="1638"/>
                  </a:lnTo>
                  <a:lnTo>
                    <a:pt x="192" y="1638"/>
                  </a:lnTo>
                  <a:lnTo>
                    <a:pt x="192" y="1548"/>
                  </a:lnTo>
                  <a:lnTo>
                    <a:pt x="396" y="1548"/>
                  </a:lnTo>
                  <a:lnTo>
                    <a:pt x="396" y="960"/>
                  </a:lnTo>
                  <a:lnTo>
                    <a:pt x="0" y="960"/>
                  </a:lnTo>
                  <a:lnTo>
                    <a:pt x="0" y="696"/>
                  </a:lnTo>
                  <a:lnTo>
                    <a:pt x="390" y="696"/>
                  </a:lnTo>
                  <a:lnTo>
                    <a:pt x="390" y="108"/>
                  </a:lnTo>
                  <a:lnTo>
                    <a:pt x="168" y="108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354100E-1F56-4284-943F-B2682207F9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555" y="1601"/>
              <a:ext cx="716" cy="105"/>
            </a:xfrm>
            <a:custGeom>
              <a:avLst/>
              <a:gdLst>
                <a:gd name="T0" fmla="*/ 0 w 1188"/>
                <a:gd name="T1" fmla="*/ 77 h 174"/>
                <a:gd name="T2" fmla="*/ 162 w 1188"/>
                <a:gd name="T3" fmla="*/ 5 h 174"/>
                <a:gd name="T4" fmla="*/ 426 w 1188"/>
                <a:gd name="T5" fmla="*/ 47 h 174"/>
                <a:gd name="T6" fmla="*/ 684 w 1188"/>
                <a:gd name="T7" fmla="*/ 137 h 174"/>
                <a:gd name="T8" fmla="*/ 900 w 1188"/>
                <a:gd name="T9" fmla="*/ 167 h 174"/>
                <a:gd name="T10" fmla="*/ 1086 w 1188"/>
                <a:gd name="T11" fmla="*/ 95 h 174"/>
                <a:gd name="T12" fmla="*/ 1188 w 1188"/>
                <a:gd name="T13" fmla="*/ 2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8" h="174">
                  <a:moveTo>
                    <a:pt x="0" y="77"/>
                  </a:moveTo>
                  <a:cubicBezTo>
                    <a:pt x="27" y="66"/>
                    <a:pt x="91" y="10"/>
                    <a:pt x="162" y="5"/>
                  </a:cubicBezTo>
                  <a:cubicBezTo>
                    <a:pt x="233" y="0"/>
                    <a:pt x="339" y="25"/>
                    <a:pt x="426" y="47"/>
                  </a:cubicBezTo>
                  <a:cubicBezTo>
                    <a:pt x="513" y="69"/>
                    <a:pt x="605" y="117"/>
                    <a:pt x="684" y="137"/>
                  </a:cubicBezTo>
                  <a:cubicBezTo>
                    <a:pt x="763" y="157"/>
                    <a:pt x="833" y="174"/>
                    <a:pt x="900" y="167"/>
                  </a:cubicBezTo>
                  <a:cubicBezTo>
                    <a:pt x="967" y="160"/>
                    <a:pt x="1038" y="118"/>
                    <a:pt x="1086" y="95"/>
                  </a:cubicBezTo>
                  <a:cubicBezTo>
                    <a:pt x="1134" y="72"/>
                    <a:pt x="1161" y="50"/>
                    <a:pt x="1188" y="29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395855A-E8AB-4FC2-A560-F40F45AF9A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430" y="1610"/>
              <a:ext cx="826" cy="196"/>
            </a:xfrm>
            <a:custGeom>
              <a:avLst/>
              <a:gdLst>
                <a:gd name="T0" fmla="*/ 0 w 1368"/>
                <a:gd name="T1" fmla="*/ 324 h 324"/>
                <a:gd name="T2" fmla="*/ 78 w 1368"/>
                <a:gd name="T3" fmla="*/ 192 h 324"/>
                <a:gd name="T4" fmla="*/ 210 w 1368"/>
                <a:gd name="T5" fmla="*/ 108 h 324"/>
                <a:gd name="T6" fmla="*/ 420 w 1368"/>
                <a:gd name="T7" fmla="*/ 138 h 324"/>
                <a:gd name="T8" fmla="*/ 582 w 1368"/>
                <a:gd name="T9" fmla="*/ 210 h 324"/>
                <a:gd name="T10" fmla="*/ 732 w 1368"/>
                <a:gd name="T11" fmla="*/ 240 h 324"/>
                <a:gd name="T12" fmla="*/ 936 w 1368"/>
                <a:gd name="T13" fmla="*/ 234 h 324"/>
                <a:gd name="T14" fmla="*/ 1128 w 1368"/>
                <a:gd name="T15" fmla="*/ 174 h 324"/>
                <a:gd name="T16" fmla="*/ 1272 w 1368"/>
                <a:gd name="T17" fmla="*/ 90 h 324"/>
                <a:gd name="T18" fmla="*/ 1368 w 1368"/>
                <a:gd name="T1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8" h="324">
                  <a:moveTo>
                    <a:pt x="0" y="324"/>
                  </a:moveTo>
                  <a:cubicBezTo>
                    <a:pt x="21" y="276"/>
                    <a:pt x="43" y="228"/>
                    <a:pt x="78" y="192"/>
                  </a:cubicBezTo>
                  <a:cubicBezTo>
                    <a:pt x="113" y="156"/>
                    <a:pt x="153" y="117"/>
                    <a:pt x="210" y="108"/>
                  </a:cubicBezTo>
                  <a:cubicBezTo>
                    <a:pt x="267" y="99"/>
                    <a:pt x="358" y="121"/>
                    <a:pt x="420" y="138"/>
                  </a:cubicBezTo>
                  <a:cubicBezTo>
                    <a:pt x="482" y="155"/>
                    <a:pt x="530" y="193"/>
                    <a:pt x="582" y="210"/>
                  </a:cubicBezTo>
                  <a:cubicBezTo>
                    <a:pt x="634" y="227"/>
                    <a:pt x="673" y="236"/>
                    <a:pt x="732" y="240"/>
                  </a:cubicBezTo>
                  <a:cubicBezTo>
                    <a:pt x="791" y="244"/>
                    <a:pt x="870" y="245"/>
                    <a:pt x="936" y="234"/>
                  </a:cubicBezTo>
                  <a:cubicBezTo>
                    <a:pt x="1002" y="223"/>
                    <a:pt x="1072" y="198"/>
                    <a:pt x="1128" y="174"/>
                  </a:cubicBezTo>
                  <a:cubicBezTo>
                    <a:pt x="1184" y="150"/>
                    <a:pt x="1232" y="119"/>
                    <a:pt x="1272" y="90"/>
                  </a:cubicBezTo>
                  <a:cubicBezTo>
                    <a:pt x="1312" y="61"/>
                    <a:pt x="1340" y="30"/>
                    <a:pt x="1368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DA11370E-A85E-4C78-99CD-1B6B5FCF67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490" y="1391"/>
              <a:ext cx="209" cy="230"/>
            </a:xfrm>
            <a:custGeom>
              <a:avLst/>
              <a:gdLst>
                <a:gd name="T0" fmla="*/ 19 w 346"/>
                <a:gd name="T1" fmla="*/ 164 h 381"/>
                <a:gd name="T2" fmla="*/ 55 w 346"/>
                <a:gd name="T3" fmla="*/ 62 h 381"/>
                <a:gd name="T4" fmla="*/ 109 w 346"/>
                <a:gd name="T5" fmla="*/ 8 h 381"/>
                <a:gd name="T6" fmla="*/ 187 w 346"/>
                <a:gd name="T7" fmla="*/ 14 h 381"/>
                <a:gd name="T8" fmla="*/ 265 w 346"/>
                <a:gd name="T9" fmla="*/ 80 h 381"/>
                <a:gd name="T10" fmla="*/ 325 w 346"/>
                <a:gd name="T11" fmla="*/ 152 h 381"/>
                <a:gd name="T12" fmla="*/ 337 w 346"/>
                <a:gd name="T13" fmla="*/ 212 h 381"/>
                <a:gd name="T14" fmla="*/ 271 w 346"/>
                <a:gd name="T15" fmla="*/ 284 h 381"/>
                <a:gd name="T16" fmla="*/ 163 w 346"/>
                <a:gd name="T17" fmla="*/ 356 h 381"/>
                <a:gd name="T18" fmla="*/ 85 w 346"/>
                <a:gd name="T19" fmla="*/ 380 h 381"/>
                <a:gd name="T20" fmla="*/ 19 w 346"/>
                <a:gd name="T21" fmla="*/ 362 h 381"/>
                <a:gd name="T22" fmla="*/ 1 w 346"/>
                <a:gd name="T23" fmla="*/ 290 h 381"/>
                <a:gd name="T24" fmla="*/ 19 w 346"/>
                <a:gd name="T25" fmla="*/ 164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6" h="381">
                  <a:moveTo>
                    <a:pt x="19" y="164"/>
                  </a:moveTo>
                  <a:cubicBezTo>
                    <a:pt x="28" y="126"/>
                    <a:pt x="40" y="88"/>
                    <a:pt x="55" y="62"/>
                  </a:cubicBezTo>
                  <a:cubicBezTo>
                    <a:pt x="70" y="36"/>
                    <a:pt x="87" y="16"/>
                    <a:pt x="109" y="8"/>
                  </a:cubicBezTo>
                  <a:cubicBezTo>
                    <a:pt x="131" y="0"/>
                    <a:pt x="161" y="2"/>
                    <a:pt x="187" y="14"/>
                  </a:cubicBezTo>
                  <a:cubicBezTo>
                    <a:pt x="213" y="26"/>
                    <a:pt x="242" y="57"/>
                    <a:pt x="265" y="80"/>
                  </a:cubicBezTo>
                  <a:cubicBezTo>
                    <a:pt x="288" y="103"/>
                    <a:pt x="313" y="130"/>
                    <a:pt x="325" y="152"/>
                  </a:cubicBezTo>
                  <a:cubicBezTo>
                    <a:pt x="337" y="174"/>
                    <a:pt x="346" y="190"/>
                    <a:pt x="337" y="212"/>
                  </a:cubicBezTo>
                  <a:cubicBezTo>
                    <a:pt x="328" y="234"/>
                    <a:pt x="300" y="260"/>
                    <a:pt x="271" y="284"/>
                  </a:cubicBezTo>
                  <a:cubicBezTo>
                    <a:pt x="242" y="308"/>
                    <a:pt x="194" y="340"/>
                    <a:pt x="163" y="356"/>
                  </a:cubicBezTo>
                  <a:cubicBezTo>
                    <a:pt x="132" y="372"/>
                    <a:pt x="109" y="379"/>
                    <a:pt x="85" y="380"/>
                  </a:cubicBezTo>
                  <a:cubicBezTo>
                    <a:pt x="61" y="381"/>
                    <a:pt x="33" y="377"/>
                    <a:pt x="19" y="362"/>
                  </a:cubicBezTo>
                  <a:cubicBezTo>
                    <a:pt x="5" y="347"/>
                    <a:pt x="2" y="324"/>
                    <a:pt x="1" y="290"/>
                  </a:cubicBezTo>
                  <a:cubicBezTo>
                    <a:pt x="0" y="256"/>
                    <a:pt x="10" y="202"/>
                    <a:pt x="19" y="164"/>
                  </a:cubicBezTo>
                  <a:close/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072A24F-B1D6-4EFA-8BC6-7A30945C8E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671" y="1668"/>
              <a:ext cx="1094" cy="352"/>
            </a:xfrm>
            <a:custGeom>
              <a:avLst/>
              <a:gdLst>
                <a:gd name="T0" fmla="*/ 1812 w 1812"/>
                <a:gd name="T1" fmla="*/ 583 h 583"/>
                <a:gd name="T2" fmla="*/ 1632 w 1812"/>
                <a:gd name="T3" fmla="*/ 403 h 583"/>
                <a:gd name="T4" fmla="*/ 1470 w 1812"/>
                <a:gd name="T5" fmla="*/ 247 h 583"/>
                <a:gd name="T6" fmla="*/ 1308 w 1812"/>
                <a:gd name="T7" fmla="*/ 115 h 583"/>
                <a:gd name="T8" fmla="*/ 1092 w 1812"/>
                <a:gd name="T9" fmla="*/ 25 h 583"/>
                <a:gd name="T10" fmla="*/ 936 w 1812"/>
                <a:gd name="T11" fmla="*/ 1 h 583"/>
                <a:gd name="T12" fmla="*/ 756 w 1812"/>
                <a:gd name="T13" fmla="*/ 19 h 583"/>
                <a:gd name="T14" fmla="*/ 570 w 1812"/>
                <a:gd name="T15" fmla="*/ 91 h 583"/>
                <a:gd name="T16" fmla="*/ 426 w 1812"/>
                <a:gd name="T17" fmla="*/ 169 h 583"/>
                <a:gd name="T18" fmla="*/ 312 w 1812"/>
                <a:gd name="T19" fmla="*/ 235 h 583"/>
                <a:gd name="T20" fmla="*/ 222 w 1812"/>
                <a:gd name="T21" fmla="*/ 253 h 583"/>
                <a:gd name="T22" fmla="*/ 114 w 1812"/>
                <a:gd name="T23" fmla="*/ 217 h 583"/>
                <a:gd name="T24" fmla="*/ 0 w 1812"/>
                <a:gd name="T25" fmla="*/ 85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2" h="583">
                  <a:moveTo>
                    <a:pt x="1812" y="583"/>
                  </a:moveTo>
                  <a:cubicBezTo>
                    <a:pt x="1750" y="521"/>
                    <a:pt x="1689" y="459"/>
                    <a:pt x="1632" y="403"/>
                  </a:cubicBezTo>
                  <a:cubicBezTo>
                    <a:pt x="1575" y="347"/>
                    <a:pt x="1524" y="295"/>
                    <a:pt x="1470" y="247"/>
                  </a:cubicBezTo>
                  <a:cubicBezTo>
                    <a:pt x="1416" y="199"/>
                    <a:pt x="1371" y="152"/>
                    <a:pt x="1308" y="115"/>
                  </a:cubicBezTo>
                  <a:cubicBezTo>
                    <a:pt x="1245" y="78"/>
                    <a:pt x="1154" y="44"/>
                    <a:pt x="1092" y="25"/>
                  </a:cubicBezTo>
                  <a:cubicBezTo>
                    <a:pt x="1030" y="6"/>
                    <a:pt x="992" y="2"/>
                    <a:pt x="936" y="1"/>
                  </a:cubicBezTo>
                  <a:cubicBezTo>
                    <a:pt x="880" y="0"/>
                    <a:pt x="817" y="4"/>
                    <a:pt x="756" y="19"/>
                  </a:cubicBezTo>
                  <a:cubicBezTo>
                    <a:pt x="695" y="34"/>
                    <a:pt x="625" y="66"/>
                    <a:pt x="570" y="91"/>
                  </a:cubicBezTo>
                  <a:cubicBezTo>
                    <a:pt x="515" y="116"/>
                    <a:pt x="469" y="145"/>
                    <a:pt x="426" y="169"/>
                  </a:cubicBezTo>
                  <a:cubicBezTo>
                    <a:pt x="383" y="193"/>
                    <a:pt x="346" y="221"/>
                    <a:pt x="312" y="235"/>
                  </a:cubicBezTo>
                  <a:cubicBezTo>
                    <a:pt x="278" y="249"/>
                    <a:pt x="255" y="256"/>
                    <a:pt x="222" y="253"/>
                  </a:cubicBezTo>
                  <a:cubicBezTo>
                    <a:pt x="189" y="250"/>
                    <a:pt x="151" y="245"/>
                    <a:pt x="114" y="217"/>
                  </a:cubicBezTo>
                  <a:cubicBezTo>
                    <a:pt x="77" y="189"/>
                    <a:pt x="19" y="107"/>
                    <a:pt x="0" y="85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32745A5B-A46A-4144-8063-4EED0DC9BA4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221" y="2254"/>
              <a:ext cx="922" cy="678"/>
            </a:xfrm>
            <a:custGeom>
              <a:avLst/>
              <a:gdLst>
                <a:gd name="T0" fmla="*/ 1515 w 1527"/>
                <a:gd name="T1" fmla="*/ 0 h 1122"/>
                <a:gd name="T2" fmla="*/ 1341 w 1527"/>
                <a:gd name="T3" fmla="*/ 102 h 1122"/>
                <a:gd name="T4" fmla="*/ 1215 w 1527"/>
                <a:gd name="T5" fmla="*/ 168 h 1122"/>
                <a:gd name="T6" fmla="*/ 1011 w 1527"/>
                <a:gd name="T7" fmla="*/ 222 h 1122"/>
                <a:gd name="T8" fmla="*/ 771 w 1527"/>
                <a:gd name="T9" fmla="*/ 246 h 1122"/>
                <a:gd name="T10" fmla="*/ 567 w 1527"/>
                <a:gd name="T11" fmla="*/ 252 h 1122"/>
                <a:gd name="T12" fmla="*/ 399 w 1527"/>
                <a:gd name="T13" fmla="*/ 288 h 1122"/>
                <a:gd name="T14" fmla="*/ 243 w 1527"/>
                <a:gd name="T15" fmla="*/ 336 h 1122"/>
                <a:gd name="T16" fmla="*/ 111 w 1527"/>
                <a:gd name="T17" fmla="*/ 390 h 1122"/>
                <a:gd name="T18" fmla="*/ 39 w 1527"/>
                <a:gd name="T19" fmla="*/ 438 h 1122"/>
                <a:gd name="T20" fmla="*/ 3 w 1527"/>
                <a:gd name="T21" fmla="*/ 510 h 1122"/>
                <a:gd name="T22" fmla="*/ 57 w 1527"/>
                <a:gd name="T23" fmla="*/ 606 h 1122"/>
                <a:gd name="T24" fmla="*/ 201 w 1527"/>
                <a:gd name="T25" fmla="*/ 678 h 1122"/>
                <a:gd name="T26" fmla="*/ 363 w 1527"/>
                <a:gd name="T27" fmla="*/ 708 h 1122"/>
                <a:gd name="T28" fmla="*/ 525 w 1527"/>
                <a:gd name="T29" fmla="*/ 726 h 1122"/>
                <a:gd name="T30" fmla="*/ 711 w 1527"/>
                <a:gd name="T31" fmla="*/ 738 h 1122"/>
                <a:gd name="T32" fmla="*/ 975 w 1527"/>
                <a:gd name="T33" fmla="*/ 810 h 1122"/>
                <a:gd name="T34" fmla="*/ 1161 w 1527"/>
                <a:gd name="T35" fmla="*/ 882 h 1122"/>
                <a:gd name="T36" fmla="*/ 1311 w 1527"/>
                <a:gd name="T37" fmla="*/ 978 h 1122"/>
                <a:gd name="T38" fmla="*/ 1527 w 1527"/>
                <a:gd name="T39" fmla="*/ 1122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7" h="1122">
                  <a:moveTo>
                    <a:pt x="1515" y="0"/>
                  </a:moveTo>
                  <a:cubicBezTo>
                    <a:pt x="1453" y="37"/>
                    <a:pt x="1391" y="74"/>
                    <a:pt x="1341" y="102"/>
                  </a:cubicBezTo>
                  <a:cubicBezTo>
                    <a:pt x="1291" y="130"/>
                    <a:pt x="1270" y="148"/>
                    <a:pt x="1215" y="168"/>
                  </a:cubicBezTo>
                  <a:cubicBezTo>
                    <a:pt x="1160" y="188"/>
                    <a:pt x="1085" y="209"/>
                    <a:pt x="1011" y="222"/>
                  </a:cubicBezTo>
                  <a:cubicBezTo>
                    <a:pt x="937" y="235"/>
                    <a:pt x="845" y="241"/>
                    <a:pt x="771" y="246"/>
                  </a:cubicBezTo>
                  <a:cubicBezTo>
                    <a:pt x="697" y="251"/>
                    <a:pt x="629" y="245"/>
                    <a:pt x="567" y="252"/>
                  </a:cubicBezTo>
                  <a:cubicBezTo>
                    <a:pt x="505" y="259"/>
                    <a:pt x="453" y="274"/>
                    <a:pt x="399" y="288"/>
                  </a:cubicBezTo>
                  <a:cubicBezTo>
                    <a:pt x="345" y="302"/>
                    <a:pt x="291" y="319"/>
                    <a:pt x="243" y="336"/>
                  </a:cubicBezTo>
                  <a:cubicBezTo>
                    <a:pt x="195" y="353"/>
                    <a:pt x="145" y="373"/>
                    <a:pt x="111" y="390"/>
                  </a:cubicBezTo>
                  <a:cubicBezTo>
                    <a:pt x="77" y="407"/>
                    <a:pt x="57" y="418"/>
                    <a:pt x="39" y="438"/>
                  </a:cubicBezTo>
                  <a:cubicBezTo>
                    <a:pt x="21" y="458"/>
                    <a:pt x="0" y="482"/>
                    <a:pt x="3" y="510"/>
                  </a:cubicBezTo>
                  <a:cubicBezTo>
                    <a:pt x="6" y="538"/>
                    <a:pt x="24" y="578"/>
                    <a:pt x="57" y="606"/>
                  </a:cubicBezTo>
                  <a:cubicBezTo>
                    <a:pt x="90" y="634"/>
                    <a:pt x="150" y="661"/>
                    <a:pt x="201" y="678"/>
                  </a:cubicBezTo>
                  <a:cubicBezTo>
                    <a:pt x="252" y="695"/>
                    <a:pt x="309" y="700"/>
                    <a:pt x="363" y="708"/>
                  </a:cubicBezTo>
                  <a:cubicBezTo>
                    <a:pt x="417" y="716"/>
                    <a:pt x="467" y="721"/>
                    <a:pt x="525" y="726"/>
                  </a:cubicBezTo>
                  <a:cubicBezTo>
                    <a:pt x="583" y="731"/>
                    <a:pt x="636" y="724"/>
                    <a:pt x="711" y="738"/>
                  </a:cubicBezTo>
                  <a:cubicBezTo>
                    <a:pt x="786" y="752"/>
                    <a:pt x="900" y="786"/>
                    <a:pt x="975" y="810"/>
                  </a:cubicBezTo>
                  <a:cubicBezTo>
                    <a:pt x="1050" y="834"/>
                    <a:pt x="1105" y="854"/>
                    <a:pt x="1161" y="882"/>
                  </a:cubicBezTo>
                  <a:cubicBezTo>
                    <a:pt x="1217" y="910"/>
                    <a:pt x="1250" y="938"/>
                    <a:pt x="1311" y="978"/>
                  </a:cubicBezTo>
                  <a:cubicBezTo>
                    <a:pt x="1372" y="1018"/>
                    <a:pt x="1449" y="1070"/>
                    <a:pt x="1527" y="1122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3063E2E7-550D-4D42-9A93-34036E35D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2470"/>
              <a:ext cx="414" cy="586"/>
            </a:xfrm>
            <a:custGeom>
              <a:avLst/>
              <a:gdLst>
                <a:gd name="T0" fmla="*/ 414 w 414"/>
                <a:gd name="T1" fmla="*/ 586 h 586"/>
                <a:gd name="T2" fmla="*/ 378 w 414"/>
                <a:gd name="T3" fmla="*/ 503 h 586"/>
                <a:gd name="T4" fmla="*/ 360 w 414"/>
                <a:gd name="T5" fmla="*/ 449 h 586"/>
                <a:gd name="T6" fmla="*/ 349 w 414"/>
                <a:gd name="T7" fmla="*/ 383 h 586"/>
                <a:gd name="T8" fmla="*/ 352 w 414"/>
                <a:gd name="T9" fmla="*/ 297 h 586"/>
                <a:gd name="T10" fmla="*/ 363 w 414"/>
                <a:gd name="T11" fmla="*/ 193 h 586"/>
                <a:gd name="T12" fmla="*/ 366 w 414"/>
                <a:gd name="T13" fmla="*/ 124 h 586"/>
                <a:gd name="T14" fmla="*/ 352 w 414"/>
                <a:gd name="T15" fmla="*/ 69 h 586"/>
                <a:gd name="T16" fmla="*/ 323 w 414"/>
                <a:gd name="T17" fmla="*/ 25 h 586"/>
                <a:gd name="T18" fmla="*/ 283 w 414"/>
                <a:gd name="T19" fmla="*/ 7 h 586"/>
                <a:gd name="T20" fmla="*/ 243 w 414"/>
                <a:gd name="T21" fmla="*/ 18 h 586"/>
                <a:gd name="T22" fmla="*/ 200 w 414"/>
                <a:gd name="T23" fmla="*/ 116 h 586"/>
                <a:gd name="T24" fmla="*/ 171 w 414"/>
                <a:gd name="T25" fmla="*/ 253 h 586"/>
                <a:gd name="T26" fmla="*/ 98 w 414"/>
                <a:gd name="T27" fmla="*/ 427 h 586"/>
                <a:gd name="T28" fmla="*/ 44 w 414"/>
                <a:gd name="T29" fmla="*/ 532 h 586"/>
                <a:gd name="T30" fmla="*/ 0 w 414"/>
                <a:gd name="T31" fmla="*/ 586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4" h="586">
                  <a:moveTo>
                    <a:pt x="414" y="586"/>
                  </a:moveTo>
                  <a:cubicBezTo>
                    <a:pt x="401" y="556"/>
                    <a:pt x="387" y="526"/>
                    <a:pt x="378" y="503"/>
                  </a:cubicBezTo>
                  <a:cubicBezTo>
                    <a:pt x="369" y="480"/>
                    <a:pt x="364" y="468"/>
                    <a:pt x="360" y="449"/>
                  </a:cubicBezTo>
                  <a:cubicBezTo>
                    <a:pt x="355" y="429"/>
                    <a:pt x="350" y="409"/>
                    <a:pt x="349" y="383"/>
                  </a:cubicBezTo>
                  <a:cubicBezTo>
                    <a:pt x="347" y="358"/>
                    <a:pt x="350" y="329"/>
                    <a:pt x="352" y="297"/>
                  </a:cubicBezTo>
                  <a:cubicBezTo>
                    <a:pt x="354" y="265"/>
                    <a:pt x="361" y="222"/>
                    <a:pt x="363" y="193"/>
                  </a:cubicBezTo>
                  <a:cubicBezTo>
                    <a:pt x="365" y="164"/>
                    <a:pt x="368" y="145"/>
                    <a:pt x="366" y="124"/>
                  </a:cubicBezTo>
                  <a:cubicBezTo>
                    <a:pt x="364" y="103"/>
                    <a:pt x="359" y="85"/>
                    <a:pt x="352" y="69"/>
                  </a:cubicBezTo>
                  <a:cubicBezTo>
                    <a:pt x="345" y="53"/>
                    <a:pt x="335" y="36"/>
                    <a:pt x="323" y="25"/>
                  </a:cubicBezTo>
                  <a:cubicBezTo>
                    <a:pt x="312" y="15"/>
                    <a:pt x="297" y="8"/>
                    <a:pt x="283" y="7"/>
                  </a:cubicBezTo>
                  <a:cubicBezTo>
                    <a:pt x="270" y="6"/>
                    <a:pt x="257" y="0"/>
                    <a:pt x="243" y="18"/>
                  </a:cubicBezTo>
                  <a:cubicBezTo>
                    <a:pt x="229" y="36"/>
                    <a:pt x="212" y="77"/>
                    <a:pt x="200" y="116"/>
                  </a:cubicBezTo>
                  <a:cubicBezTo>
                    <a:pt x="188" y="155"/>
                    <a:pt x="188" y="201"/>
                    <a:pt x="171" y="253"/>
                  </a:cubicBezTo>
                  <a:cubicBezTo>
                    <a:pt x="154" y="305"/>
                    <a:pt x="119" y="380"/>
                    <a:pt x="98" y="427"/>
                  </a:cubicBezTo>
                  <a:cubicBezTo>
                    <a:pt x="77" y="473"/>
                    <a:pt x="60" y="505"/>
                    <a:pt x="44" y="532"/>
                  </a:cubicBezTo>
                  <a:cubicBezTo>
                    <a:pt x="27" y="558"/>
                    <a:pt x="14" y="572"/>
                    <a:pt x="0" y="58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A1B57B6-9381-4A9E-B57C-611C5EF7F7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435" y="2715"/>
              <a:ext cx="453" cy="240"/>
            </a:xfrm>
            <a:custGeom>
              <a:avLst/>
              <a:gdLst>
                <a:gd name="T0" fmla="*/ 751 w 751"/>
                <a:gd name="T1" fmla="*/ 0 h 396"/>
                <a:gd name="T2" fmla="*/ 643 w 751"/>
                <a:gd name="T3" fmla="*/ 30 h 396"/>
                <a:gd name="T4" fmla="*/ 559 w 751"/>
                <a:gd name="T5" fmla="*/ 42 h 396"/>
                <a:gd name="T6" fmla="*/ 439 w 751"/>
                <a:gd name="T7" fmla="*/ 42 h 396"/>
                <a:gd name="T8" fmla="*/ 295 w 751"/>
                <a:gd name="T9" fmla="*/ 18 h 396"/>
                <a:gd name="T10" fmla="*/ 211 w 751"/>
                <a:gd name="T11" fmla="*/ 6 h 396"/>
                <a:gd name="T12" fmla="*/ 133 w 751"/>
                <a:gd name="T13" fmla="*/ 12 h 396"/>
                <a:gd name="T14" fmla="*/ 73 w 751"/>
                <a:gd name="T15" fmla="*/ 18 h 396"/>
                <a:gd name="T16" fmla="*/ 25 w 751"/>
                <a:gd name="T17" fmla="*/ 42 h 396"/>
                <a:gd name="T18" fmla="*/ 7 w 751"/>
                <a:gd name="T19" fmla="*/ 90 h 396"/>
                <a:gd name="T20" fmla="*/ 67 w 751"/>
                <a:gd name="T21" fmla="*/ 120 h 396"/>
                <a:gd name="T22" fmla="*/ 223 w 751"/>
                <a:gd name="T23" fmla="*/ 180 h 396"/>
                <a:gd name="T24" fmla="*/ 397 w 751"/>
                <a:gd name="T25" fmla="*/ 240 h 396"/>
                <a:gd name="T26" fmla="*/ 619 w 751"/>
                <a:gd name="T27" fmla="*/ 324 h 396"/>
                <a:gd name="T28" fmla="*/ 739 w 751"/>
                <a:gd name="T2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1" h="396">
                  <a:moveTo>
                    <a:pt x="751" y="0"/>
                  </a:moveTo>
                  <a:cubicBezTo>
                    <a:pt x="713" y="11"/>
                    <a:pt x="675" y="23"/>
                    <a:pt x="643" y="30"/>
                  </a:cubicBezTo>
                  <a:cubicBezTo>
                    <a:pt x="611" y="37"/>
                    <a:pt x="593" y="40"/>
                    <a:pt x="559" y="42"/>
                  </a:cubicBezTo>
                  <a:cubicBezTo>
                    <a:pt x="525" y="44"/>
                    <a:pt x="483" y="46"/>
                    <a:pt x="439" y="42"/>
                  </a:cubicBezTo>
                  <a:cubicBezTo>
                    <a:pt x="395" y="38"/>
                    <a:pt x="333" y="24"/>
                    <a:pt x="295" y="18"/>
                  </a:cubicBezTo>
                  <a:cubicBezTo>
                    <a:pt x="257" y="12"/>
                    <a:pt x="238" y="7"/>
                    <a:pt x="211" y="6"/>
                  </a:cubicBezTo>
                  <a:cubicBezTo>
                    <a:pt x="184" y="5"/>
                    <a:pt x="156" y="10"/>
                    <a:pt x="133" y="12"/>
                  </a:cubicBezTo>
                  <a:cubicBezTo>
                    <a:pt x="110" y="14"/>
                    <a:pt x="91" y="13"/>
                    <a:pt x="73" y="18"/>
                  </a:cubicBezTo>
                  <a:cubicBezTo>
                    <a:pt x="55" y="23"/>
                    <a:pt x="36" y="30"/>
                    <a:pt x="25" y="42"/>
                  </a:cubicBezTo>
                  <a:cubicBezTo>
                    <a:pt x="14" y="54"/>
                    <a:pt x="0" y="77"/>
                    <a:pt x="7" y="90"/>
                  </a:cubicBezTo>
                  <a:cubicBezTo>
                    <a:pt x="14" y="103"/>
                    <a:pt x="31" y="105"/>
                    <a:pt x="67" y="120"/>
                  </a:cubicBezTo>
                  <a:cubicBezTo>
                    <a:pt x="103" y="135"/>
                    <a:pt x="168" y="160"/>
                    <a:pt x="223" y="180"/>
                  </a:cubicBezTo>
                  <a:cubicBezTo>
                    <a:pt x="278" y="200"/>
                    <a:pt x="331" y="216"/>
                    <a:pt x="397" y="240"/>
                  </a:cubicBezTo>
                  <a:cubicBezTo>
                    <a:pt x="463" y="264"/>
                    <a:pt x="562" y="298"/>
                    <a:pt x="619" y="324"/>
                  </a:cubicBezTo>
                  <a:cubicBezTo>
                    <a:pt x="676" y="350"/>
                    <a:pt x="707" y="373"/>
                    <a:pt x="739" y="39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27A62D08-A58B-4626-A12B-2FFF22AC24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523" y="2842"/>
              <a:ext cx="314" cy="116"/>
            </a:xfrm>
            <a:custGeom>
              <a:avLst/>
              <a:gdLst>
                <a:gd name="T0" fmla="*/ 520 w 520"/>
                <a:gd name="T1" fmla="*/ 18 h 192"/>
                <a:gd name="T2" fmla="*/ 418 w 520"/>
                <a:gd name="T3" fmla="*/ 36 h 192"/>
                <a:gd name="T4" fmla="*/ 298 w 520"/>
                <a:gd name="T5" fmla="*/ 42 h 192"/>
                <a:gd name="T6" fmla="*/ 208 w 520"/>
                <a:gd name="T7" fmla="*/ 36 h 192"/>
                <a:gd name="T8" fmla="*/ 148 w 520"/>
                <a:gd name="T9" fmla="*/ 18 h 192"/>
                <a:gd name="T10" fmla="*/ 88 w 520"/>
                <a:gd name="T11" fmla="*/ 6 h 192"/>
                <a:gd name="T12" fmla="*/ 28 w 520"/>
                <a:gd name="T13" fmla="*/ 6 h 192"/>
                <a:gd name="T14" fmla="*/ 10 w 520"/>
                <a:gd name="T15" fmla="*/ 42 h 192"/>
                <a:gd name="T16" fmla="*/ 88 w 520"/>
                <a:gd name="T17" fmla="*/ 72 h 192"/>
                <a:gd name="T18" fmla="*/ 220 w 520"/>
                <a:gd name="T19" fmla="*/ 120 h 192"/>
                <a:gd name="T20" fmla="*/ 328 w 520"/>
                <a:gd name="T21" fmla="*/ 144 h 192"/>
                <a:gd name="T22" fmla="*/ 460 w 520"/>
                <a:gd name="T23" fmla="*/ 180 h 192"/>
                <a:gd name="T24" fmla="*/ 508 w 520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0" h="192">
                  <a:moveTo>
                    <a:pt x="520" y="18"/>
                  </a:moveTo>
                  <a:cubicBezTo>
                    <a:pt x="487" y="25"/>
                    <a:pt x="455" y="32"/>
                    <a:pt x="418" y="36"/>
                  </a:cubicBezTo>
                  <a:cubicBezTo>
                    <a:pt x="381" y="40"/>
                    <a:pt x="333" y="42"/>
                    <a:pt x="298" y="42"/>
                  </a:cubicBezTo>
                  <a:cubicBezTo>
                    <a:pt x="263" y="42"/>
                    <a:pt x="233" y="40"/>
                    <a:pt x="208" y="36"/>
                  </a:cubicBezTo>
                  <a:cubicBezTo>
                    <a:pt x="183" y="32"/>
                    <a:pt x="168" y="23"/>
                    <a:pt x="148" y="18"/>
                  </a:cubicBezTo>
                  <a:cubicBezTo>
                    <a:pt x="128" y="13"/>
                    <a:pt x="108" y="8"/>
                    <a:pt x="88" y="6"/>
                  </a:cubicBezTo>
                  <a:cubicBezTo>
                    <a:pt x="68" y="4"/>
                    <a:pt x="41" y="0"/>
                    <a:pt x="28" y="6"/>
                  </a:cubicBezTo>
                  <a:cubicBezTo>
                    <a:pt x="15" y="12"/>
                    <a:pt x="0" y="31"/>
                    <a:pt x="10" y="42"/>
                  </a:cubicBezTo>
                  <a:cubicBezTo>
                    <a:pt x="20" y="53"/>
                    <a:pt x="53" y="59"/>
                    <a:pt x="88" y="72"/>
                  </a:cubicBezTo>
                  <a:cubicBezTo>
                    <a:pt x="123" y="85"/>
                    <a:pt x="180" y="108"/>
                    <a:pt x="220" y="120"/>
                  </a:cubicBezTo>
                  <a:cubicBezTo>
                    <a:pt x="260" y="132"/>
                    <a:pt x="288" y="134"/>
                    <a:pt x="328" y="144"/>
                  </a:cubicBezTo>
                  <a:cubicBezTo>
                    <a:pt x="368" y="154"/>
                    <a:pt x="430" y="172"/>
                    <a:pt x="460" y="180"/>
                  </a:cubicBezTo>
                  <a:cubicBezTo>
                    <a:pt x="490" y="188"/>
                    <a:pt x="499" y="190"/>
                    <a:pt x="508" y="19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FF8D8056-B981-48E4-94E1-B36F485BF2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828" y="1741"/>
              <a:ext cx="1658" cy="851"/>
            </a:xfrm>
            <a:custGeom>
              <a:avLst/>
              <a:gdLst>
                <a:gd name="T0" fmla="*/ 2633 w 2745"/>
                <a:gd name="T1" fmla="*/ 0 h 1408"/>
                <a:gd name="T2" fmla="*/ 2481 w 2745"/>
                <a:gd name="T3" fmla="*/ 96 h 1408"/>
                <a:gd name="T4" fmla="*/ 2121 w 2745"/>
                <a:gd name="T5" fmla="*/ 168 h 1408"/>
                <a:gd name="T6" fmla="*/ 1897 w 2745"/>
                <a:gd name="T7" fmla="*/ 200 h 1408"/>
                <a:gd name="T8" fmla="*/ 1681 w 2745"/>
                <a:gd name="T9" fmla="*/ 248 h 1408"/>
                <a:gd name="T10" fmla="*/ 1465 w 2745"/>
                <a:gd name="T11" fmla="*/ 328 h 1408"/>
                <a:gd name="T12" fmla="*/ 1257 w 2745"/>
                <a:gd name="T13" fmla="*/ 432 h 1408"/>
                <a:gd name="T14" fmla="*/ 1049 w 2745"/>
                <a:gd name="T15" fmla="*/ 512 h 1408"/>
                <a:gd name="T16" fmla="*/ 881 w 2745"/>
                <a:gd name="T17" fmla="*/ 568 h 1408"/>
                <a:gd name="T18" fmla="*/ 649 w 2745"/>
                <a:gd name="T19" fmla="*/ 560 h 1408"/>
                <a:gd name="T20" fmla="*/ 377 w 2745"/>
                <a:gd name="T21" fmla="*/ 504 h 1408"/>
                <a:gd name="T22" fmla="*/ 265 w 2745"/>
                <a:gd name="T23" fmla="*/ 504 h 1408"/>
                <a:gd name="T24" fmla="*/ 145 w 2745"/>
                <a:gd name="T25" fmla="*/ 544 h 1408"/>
                <a:gd name="T26" fmla="*/ 49 w 2745"/>
                <a:gd name="T27" fmla="*/ 688 h 1408"/>
                <a:gd name="T28" fmla="*/ 9 w 2745"/>
                <a:gd name="T29" fmla="*/ 864 h 1408"/>
                <a:gd name="T30" fmla="*/ 1 w 2745"/>
                <a:gd name="T31" fmla="*/ 1000 h 1408"/>
                <a:gd name="T32" fmla="*/ 17 w 2745"/>
                <a:gd name="T33" fmla="*/ 1104 h 1408"/>
                <a:gd name="T34" fmla="*/ 97 w 2745"/>
                <a:gd name="T35" fmla="*/ 1144 h 1408"/>
                <a:gd name="T36" fmla="*/ 241 w 2745"/>
                <a:gd name="T37" fmla="*/ 1104 h 1408"/>
                <a:gd name="T38" fmla="*/ 329 w 2745"/>
                <a:gd name="T39" fmla="*/ 1032 h 1408"/>
                <a:gd name="T40" fmla="*/ 633 w 2745"/>
                <a:gd name="T41" fmla="*/ 944 h 1408"/>
                <a:gd name="T42" fmla="*/ 977 w 2745"/>
                <a:gd name="T43" fmla="*/ 928 h 1408"/>
                <a:gd name="T44" fmla="*/ 1321 w 2745"/>
                <a:gd name="T45" fmla="*/ 936 h 1408"/>
                <a:gd name="T46" fmla="*/ 1681 w 2745"/>
                <a:gd name="T47" fmla="*/ 960 h 1408"/>
                <a:gd name="T48" fmla="*/ 1937 w 2745"/>
                <a:gd name="T49" fmla="*/ 984 h 1408"/>
                <a:gd name="T50" fmla="*/ 2185 w 2745"/>
                <a:gd name="T51" fmla="*/ 1064 h 1408"/>
                <a:gd name="T52" fmla="*/ 2465 w 2745"/>
                <a:gd name="T53" fmla="*/ 1208 h 1408"/>
                <a:gd name="T54" fmla="*/ 2745 w 2745"/>
                <a:gd name="T55" fmla="*/ 1408 h 1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45" h="1408">
                  <a:moveTo>
                    <a:pt x="2633" y="0"/>
                  </a:moveTo>
                  <a:cubicBezTo>
                    <a:pt x="2599" y="34"/>
                    <a:pt x="2566" y="68"/>
                    <a:pt x="2481" y="96"/>
                  </a:cubicBezTo>
                  <a:cubicBezTo>
                    <a:pt x="2396" y="124"/>
                    <a:pt x="2218" y="151"/>
                    <a:pt x="2121" y="168"/>
                  </a:cubicBezTo>
                  <a:cubicBezTo>
                    <a:pt x="2024" y="185"/>
                    <a:pt x="1970" y="187"/>
                    <a:pt x="1897" y="200"/>
                  </a:cubicBezTo>
                  <a:cubicBezTo>
                    <a:pt x="1824" y="213"/>
                    <a:pt x="1753" y="227"/>
                    <a:pt x="1681" y="248"/>
                  </a:cubicBezTo>
                  <a:cubicBezTo>
                    <a:pt x="1609" y="269"/>
                    <a:pt x="1536" y="297"/>
                    <a:pt x="1465" y="328"/>
                  </a:cubicBezTo>
                  <a:cubicBezTo>
                    <a:pt x="1394" y="359"/>
                    <a:pt x="1326" y="401"/>
                    <a:pt x="1257" y="432"/>
                  </a:cubicBezTo>
                  <a:cubicBezTo>
                    <a:pt x="1188" y="463"/>
                    <a:pt x="1112" y="489"/>
                    <a:pt x="1049" y="512"/>
                  </a:cubicBezTo>
                  <a:cubicBezTo>
                    <a:pt x="986" y="535"/>
                    <a:pt x="948" y="560"/>
                    <a:pt x="881" y="568"/>
                  </a:cubicBezTo>
                  <a:cubicBezTo>
                    <a:pt x="814" y="576"/>
                    <a:pt x="733" y="571"/>
                    <a:pt x="649" y="560"/>
                  </a:cubicBezTo>
                  <a:cubicBezTo>
                    <a:pt x="565" y="549"/>
                    <a:pt x="441" y="513"/>
                    <a:pt x="377" y="504"/>
                  </a:cubicBezTo>
                  <a:cubicBezTo>
                    <a:pt x="313" y="495"/>
                    <a:pt x="304" y="497"/>
                    <a:pt x="265" y="504"/>
                  </a:cubicBezTo>
                  <a:cubicBezTo>
                    <a:pt x="226" y="511"/>
                    <a:pt x="181" y="513"/>
                    <a:pt x="145" y="544"/>
                  </a:cubicBezTo>
                  <a:cubicBezTo>
                    <a:pt x="109" y="575"/>
                    <a:pt x="72" y="635"/>
                    <a:pt x="49" y="688"/>
                  </a:cubicBezTo>
                  <a:cubicBezTo>
                    <a:pt x="26" y="741"/>
                    <a:pt x="17" y="812"/>
                    <a:pt x="9" y="864"/>
                  </a:cubicBezTo>
                  <a:cubicBezTo>
                    <a:pt x="1" y="916"/>
                    <a:pt x="0" y="960"/>
                    <a:pt x="1" y="1000"/>
                  </a:cubicBezTo>
                  <a:cubicBezTo>
                    <a:pt x="2" y="1040"/>
                    <a:pt x="1" y="1080"/>
                    <a:pt x="17" y="1104"/>
                  </a:cubicBezTo>
                  <a:cubicBezTo>
                    <a:pt x="33" y="1128"/>
                    <a:pt x="60" y="1144"/>
                    <a:pt x="97" y="1144"/>
                  </a:cubicBezTo>
                  <a:cubicBezTo>
                    <a:pt x="134" y="1144"/>
                    <a:pt x="202" y="1123"/>
                    <a:pt x="241" y="1104"/>
                  </a:cubicBezTo>
                  <a:cubicBezTo>
                    <a:pt x="280" y="1085"/>
                    <a:pt x="264" y="1059"/>
                    <a:pt x="329" y="1032"/>
                  </a:cubicBezTo>
                  <a:cubicBezTo>
                    <a:pt x="394" y="1005"/>
                    <a:pt x="525" y="961"/>
                    <a:pt x="633" y="944"/>
                  </a:cubicBezTo>
                  <a:cubicBezTo>
                    <a:pt x="741" y="927"/>
                    <a:pt x="862" y="929"/>
                    <a:pt x="977" y="928"/>
                  </a:cubicBezTo>
                  <a:cubicBezTo>
                    <a:pt x="1092" y="927"/>
                    <a:pt x="1204" y="931"/>
                    <a:pt x="1321" y="936"/>
                  </a:cubicBezTo>
                  <a:cubicBezTo>
                    <a:pt x="1438" y="941"/>
                    <a:pt x="1578" y="952"/>
                    <a:pt x="1681" y="960"/>
                  </a:cubicBezTo>
                  <a:cubicBezTo>
                    <a:pt x="1784" y="968"/>
                    <a:pt x="1853" y="967"/>
                    <a:pt x="1937" y="984"/>
                  </a:cubicBezTo>
                  <a:cubicBezTo>
                    <a:pt x="2021" y="1001"/>
                    <a:pt x="2097" y="1027"/>
                    <a:pt x="2185" y="1064"/>
                  </a:cubicBezTo>
                  <a:cubicBezTo>
                    <a:pt x="2273" y="1101"/>
                    <a:pt x="2372" y="1151"/>
                    <a:pt x="2465" y="1208"/>
                  </a:cubicBezTo>
                  <a:cubicBezTo>
                    <a:pt x="2558" y="1265"/>
                    <a:pt x="2651" y="1336"/>
                    <a:pt x="2745" y="140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8DCCE4D4-A7E3-4748-9428-E7616A76D1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877" y="1629"/>
              <a:ext cx="747" cy="246"/>
            </a:xfrm>
            <a:custGeom>
              <a:avLst/>
              <a:gdLst>
                <a:gd name="T0" fmla="*/ 1236 w 1236"/>
                <a:gd name="T1" fmla="*/ 150 h 407"/>
                <a:gd name="T2" fmla="*/ 1026 w 1236"/>
                <a:gd name="T3" fmla="*/ 294 h 407"/>
                <a:gd name="T4" fmla="*/ 810 w 1236"/>
                <a:gd name="T5" fmla="*/ 396 h 407"/>
                <a:gd name="T6" fmla="*/ 498 w 1236"/>
                <a:gd name="T7" fmla="*/ 360 h 407"/>
                <a:gd name="T8" fmla="*/ 204 w 1236"/>
                <a:gd name="T9" fmla="*/ 174 h 407"/>
                <a:gd name="T10" fmla="*/ 0 w 1236"/>
                <a:gd name="T11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6" h="407">
                  <a:moveTo>
                    <a:pt x="1236" y="150"/>
                  </a:moveTo>
                  <a:cubicBezTo>
                    <a:pt x="1166" y="201"/>
                    <a:pt x="1097" y="253"/>
                    <a:pt x="1026" y="294"/>
                  </a:cubicBezTo>
                  <a:cubicBezTo>
                    <a:pt x="955" y="335"/>
                    <a:pt x="898" y="385"/>
                    <a:pt x="810" y="396"/>
                  </a:cubicBezTo>
                  <a:cubicBezTo>
                    <a:pt x="722" y="407"/>
                    <a:pt x="599" y="397"/>
                    <a:pt x="498" y="360"/>
                  </a:cubicBezTo>
                  <a:cubicBezTo>
                    <a:pt x="397" y="323"/>
                    <a:pt x="287" y="234"/>
                    <a:pt x="204" y="174"/>
                  </a:cubicBezTo>
                  <a:cubicBezTo>
                    <a:pt x="121" y="114"/>
                    <a:pt x="60" y="57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F2365C87-AC12-4139-85AA-8BDB466F10C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34" y="1652"/>
              <a:ext cx="909" cy="204"/>
            </a:xfrm>
            <a:custGeom>
              <a:avLst/>
              <a:gdLst>
                <a:gd name="T0" fmla="*/ 1506 w 1506"/>
                <a:gd name="T1" fmla="*/ 12 h 337"/>
                <a:gd name="T2" fmla="*/ 1356 w 1506"/>
                <a:gd name="T3" fmla="*/ 132 h 337"/>
                <a:gd name="T4" fmla="*/ 1170 w 1506"/>
                <a:gd name="T5" fmla="*/ 252 h 337"/>
                <a:gd name="T6" fmla="*/ 972 w 1506"/>
                <a:gd name="T7" fmla="*/ 324 h 337"/>
                <a:gd name="T8" fmla="*/ 756 w 1506"/>
                <a:gd name="T9" fmla="*/ 324 h 337"/>
                <a:gd name="T10" fmla="*/ 528 w 1506"/>
                <a:gd name="T11" fmla="*/ 246 h 337"/>
                <a:gd name="T12" fmla="*/ 330 w 1506"/>
                <a:gd name="T13" fmla="*/ 144 h 337"/>
                <a:gd name="T14" fmla="*/ 168 w 1506"/>
                <a:gd name="T15" fmla="*/ 54 h 337"/>
                <a:gd name="T16" fmla="*/ 0 w 1506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6" h="337">
                  <a:moveTo>
                    <a:pt x="1506" y="12"/>
                  </a:moveTo>
                  <a:cubicBezTo>
                    <a:pt x="1459" y="52"/>
                    <a:pt x="1412" y="92"/>
                    <a:pt x="1356" y="132"/>
                  </a:cubicBezTo>
                  <a:cubicBezTo>
                    <a:pt x="1300" y="172"/>
                    <a:pt x="1234" y="220"/>
                    <a:pt x="1170" y="252"/>
                  </a:cubicBezTo>
                  <a:cubicBezTo>
                    <a:pt x="1106" y="284"/>
                    <a:pt x="1041" y="312"/>
                    <a:pt x="972" y="324"/>
                  </a:cubicBezTo>
                  <a:cubicBezTo>
                    <a:pt x="903" y="336"/>
                    <a:pt x="830" y="337"/>
                    <a:pt x="756" y="324"/>
                  </a:cubicBezTo>
                  <a:cubicBezTo>
                    <a:pt x="682" y="311"/>
                    <a:pt x="599" y="276"/>
                    <a:pt x="528" y="246"/>
                  </a:cubicBezTo>
                  <a:cubicBezTo>
                    <a:pt x="457" y="216"/>
                    <a:pt x="390" y="176"/>
                    <a:pt x="330" y="144"/>
                  </a:cubicBezTo>
                  <a:cubicBezTo>
                    <a:pt x="270" y="112"/>
                    <a:pt x="223" y="78"/>
                    <a:pt x="168" y="54"/>
                  </a:cubicBezTo>
                  <a:cubicBezTo>
                    <a:pt x="113" y="30"/>
                    <a:pt x="56" y="15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D678F32-A1FD-473C-9B85-11F32AAC0B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41" y="1663"/>
              <a:ext cx="1018" cy="282"/>
            </a:xfrm>
            <a:custGeom>
              <a:avLst/>
              <a:gdLst>
                <a:gd name="T0" fmla="*/ 1686 w 1686"/>
                <a:gd name="T1" fmla="*/ 0 h 466"/>
                <a:gd name="T2" fmla="*/ 1488 w 1686"/>
                <a:gd name="T3" fmla="*/ 138 h 466"/>
                <a:gd name="T4" fmla="*/ 1290 w 1686"/>
                <a:gd name="T5" fmla="*/ 300 h 466"/>
                <a:gd name="T6" fmla="*/ 1092 w 1686"/>
                <a:gd name="T7" fmla="*/ 402 h 466"/>
                <a:gd name="T8" fmla="*/ 888 w 1686"/>
                <a:gd name="T9" fmla="*/ 450 h 466"/>
                <a:gd name="T10" fmla="*/ 732 w 1686"/>
                <a:gd name="T11" fmla="*/ 444 h 466"/>
                <a:gd name="T12" fmla="*/ 402 w 1686"/>
                <a:gd name="T13" fmla="*/ 318 h 466"/>
                <a:gd name="T14" fmla="*/ 198 w 1686"/>
                <a:gd name="T15" fmla="*/ 270 h 466"/>
                <a:gd name="T16" fmla="*/ 0 w 1686"/>
                <a:gd name="T17" fmla="*/ 33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6" h="466">
                  <a:moveTo>
                    <a:pt x="1686" y="0"/>
                  </a:moveTo>
                  <a:cubicBezTo>
                    <a:pt x="1620" y="44"/>
                    <a:pt x="1554" y="88"/>
                    <a:pt x="1488" y="138"/>
                  </a:cubicBezTo>
                  <a:cubicBezTo>
                    <a:pt x="1422" y="188"/>
                    <a:pt x="1356" y="256"/>
                    <a:pt x="1290" y="300"/>
                  </a:cubicBezTo>
                  <a:cubicBezTo>
                    <a:pt x="1224" y="344"/>
                    <a:pt x="1159" y="377"/>
                    <a:pt x="1092" y="402"/>
                  </a:cubicBezTo>
                  <a:cubicBezTo>
                    <a:pt x="1025" y="427"/>
                    <a:pt x="948" y="443"/>
                    <a:pt x="888" y="450"/>
                  </a:cubicBezTo>
                  <a:cubicBezTo>
                    <a:pt x="828" y="457"/>
                    <a:pt x="813" y="466"/>
                    <a:pt x="732" y="444"/>
                  </a:cubicBezTo>
                  <a:cubicBezTo>
                    <a:pt x="651" y="422"/>
                    <a:pt x="491" y="347"/>
                    <a:pt x="402" y="318"/>
                  </a:cubicBezTo>
                  <a:cubicBezTo>
                    <a:pt x="313" y="289"/>
                    <a:pt x="265" y="267"/>
                    <a:pt x="198" y="270"/>
                  </a:cubicBezTo>
                  <a:cubicBezTo>
                    <a:pt x="131" y="273"/>
                    <a:pt x="65" y="304"/>
                    <a:pt x="0" y="33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965781B3-8283-4CD9-9B65-D1EFD67DC53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557" y="1388"/>
              <a:ext cx="301" cy="126"/>
            </a:xfrm>
            <a:custGeom>
              <a:avLst/>
              <a:gdLst>
                <a:gd name="T0" fmla="*/ 498 w 498"/>
                <a:gd name="T1" fmla="*/ 108 h 209"/>
                <a:gd name="T2" fmla="*/ 366 w 498"/>
                <a:gd name="T3" fmla="*/ 126 h 209"/>
                <a:gd name="T4" fmla="*/ 252 w 498"/>
                <a:gd name="T5" fmla="*/ 198 h 209"/>
                <a:gd name="T6" fmla="*/ 144 w 498"/>
                <a:gd name="T7" fmla="*/ 192 h 209"/>
                <a:gd name="T8" fmla="*/ 54 w 498"/>
                <a:gd name="T9" fmla="*/ 102 h 209"/>
                <a:gd name="T10" fmla="*/ 0 w 498"/>
                <a:gd name="T11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8" h="209">
                  <a:moveTo>
                    <a:pt x="498" y="108"/>
                  </a:moveTo>
                  <a:cubicBezTo>
                    <a:pt x="452" y="109"/>
                    <a:pt x="407" y="111"/>
                    <a:pt x="366" y="126"/>
                  </a:cubicBezTo>
                  <a:cubicBezTo>
                    <a:pt x="325" y="141"/>
                    <a:pt x="289" y="187"/>
                    <a:pt x="252" y="198"/>
                  </a:cubicBezTo>
                  <a:cubicBezTo>
                    <a:pt x="215" y="209"/>
                    <a:pt x="177" y="208"/>
                    <a:pt x="144" y="192"/>
                  </a:cubicBezTo>
                  <a:cubicBezTo>
                    <a:pt x="111" y="176"/>
                    <a:pt x="78" y="134"/>
                    <a:pt x="54" y="102"/>
                  </a:cubicBezTo>
                  <a:cubicBezTo>
                    <a:pt x="30" y="70"/>
                    <a:pt x="15" y="35"/>
                    <a:pt x="0" y="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1D221D1-4636-4E00-B499-F7D25574D5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76" y="1305"/>
              <a:ext cx="264" cy="346"/>
            </a:xfrm>
            <a:custGeom>
              <a:avLst/>
              <a:gdLst>
                <a:gd name="T0" fmla="*/ 177 w 438"/>
                <a:gd name="T1" fmla="*/ 9 h 572"/>
                <a:gd name="T2" fmla="*/ 321 w 438"/>
                <a:gd name="T3" fmla="*/ 69 h 572"/>
                <a:gd name="T4" fmla="*/ 405 w 438"/>
                <a:gd name="T5" fmla="*/ 165 h 572"/>
                <a:gd name="T6" fmla="*/ 429 w 438"/>
                <a:gd name="T7" fmla="*/ 279 h 572"/>
                <a:gd name="T8" fmla="*/ 351 w 438"/>
                <a:gd name="T9" fmla="*/ 423 h 572"/>
                <a:gd name="T10" fmla="*/ 231 w 438"/>
                <a:gd name="T11" fmla="*/ 519 h 572"/>
                <a:gd name="T12" fmla="*/ 147 w 438"/>
                <a:gd name="T13" fmla="*/ 561 h 572"/>
                <a:gd name="T14" fmla="*/ 39 w 438"/>
                <a:gd name="T15" fmla="*/ 453 h 572"/>
                <a:gd name="T16" fmla="*/ 15 w 438"/>
                <a:gd name="T17" fmla="*/ 315 h 572"/>
                <a:gd name="T18" fmla="*/ 3 w 438"/>
                <a:gd name="T19" fmla="*/ 189 h 572"/>
                <a:gd name="T20" fmla="*/ 33 w 438"/>
                <a:gd name="T21" fmla="*/ 75 h 572"/>
                <a:gd name="T22" fmla="*/ 87 w 438"/>
                <a:gd name="T23" fmla="*/ 15 h 572"/>
                <a:gd name="T24" fmla="*/ 177 w 438"/>
                <a:gd name="T25" fmla="*/ 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" h="572">
                  <a:moveTo>
                    <a:pt x="177" y="9"/>
                  </a:moveTo>
                  <a:cubicBezTo>
                    <a:pt x="216" y="18"/>
                    <a:pt x="283" y="43"/>
                    <a:pt x="321" y="69"/>
                  </a:cubicBezTo>
                  <a:cubicBezTo>
                    <a:pt x="359" y="95"/>
                    <a:pt x="387" y="130"/>
                    <a:pt x="405" y="165"/>
                  </a:cubicBezTo>
                  <a:cubicBezTo>
                    <a:pt x="423" y="200"/>
                    <a:pt x="438" y="236"/>
                    <a:pt x="429" y="279"/>
                  </a:cubicBezTo>
                  <a:cubicBezTo>
                    <a:pt x="420" y="322"/>
                    <a:pt x="384" y="383"/>
                    <a:pt x="351" y="423"/>
                  </a:cubicBezTo>
                  <a:cubicBezTo>
                    <a:pt x="318" y="463"/>
                    <a:pt x="265" y="496"/>
                    <a:pt x="231" y="519"/>
                  </a:cubicBezTo>
                  <a:cubicBezTo>
                    <a:pt x="197" y="542"/>
                    <a:pt x="179" y="572"/>
                    <a:pt x="147" y="561"/>
                  </a:cubicBezTo>
                  <a:cubicBezTo>
                    <a:pt x="115" y="550"/>
                    <a:pt x="61" y="494"/>
                    <a:pt x="39" y="453"/>
                  </a:cubicBezTo>
                  <a:cubicBezTo>
                    <a:pt x="17" y="412"/>
                    <a:pt x="21" y="359"/>
                    <a:pt x="15" y="315"/>
                  </a:cubicBezTo>
                  <a:cubicBezTo>
                    <a:pt x="9" y="271"/>
                    <a:pt x="0" y="229"/>
                    <a:pt x="3" y="189"/>
                  </a:cubicBezTo>
                  <a:cubicBezTo>
                    <a:pt x="6" y="149"/>
                    <a:pt x="19" y="104"/>
                    <a:pt x="33" y="75"/>
                  </a:cubicBezTo>
                  <a:cubicBezTo>
                    <a:pt x="47" y="46"/>
                    <a:pt x="64" y="26"/>
                    <a:pt x="87" y="15"/>
                  </a:cubicBezTo>
                  <a:cubicBezTo>
                    <a:pt x="110" y="4"/>
                    <a:pt x="138" y="0"/>
                    <a:pt x="177" y="9"/>
                  </a:cubicBezTo>
                  <a:close/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98EE782F-DBC4-4C02-AC31-54CE92A278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846" y="1356"/>
              <a:ext cx="134" cy="190"/>
            </a:xfrm>
            <a:custGeom>
              <a:avLst/>
              <a:gdLst>
                <a:gd name="T0" fmla="*/ 138 w 222"/>
                <a:gd name="T1" fmla="*/ 9 h 315"/>
                <a:gd name="T2" fmla="*/ 186 w 222"/>
                <a:gd name="T3" fmla="*/ 39 h 315"/>
                <a:gd name="T4" fmla="*/ 216 w 222"/>
                <a:gd name="T5" fmla="*/ 99 h 315"/>
                <a:gd name="T6" fmla="*/ 216 w 222"/>
                <a:gd name="T7" fmla="*/ 177 h 315"/>
                <a:gd name="T8" fmla="*/ 180 w 222"/>
                <a:gd name="T9" fmla="*/ 243 h 315"/>
                <a:gd name="T10" fmla="*/ 126 w 222"/>
                <a:gd name="T11" fmla="*/ 285 h 315"/>
                <a:gd name="T12" fmla="*/ 78 w 222"/>
                <a:gd name="T13" fmla="*/ 309 h 315"/>
                <a:gd name="T14" fmla="*/ 12 w 222"/>
                <a:gd name="T15" fmla="*/ 249 h 315"/>
                <a:gd name="T16" fmla="*/ 6 w 222"/>
                <a:gd name="T17" fmla="*/ 147 h 315"/>
                <a:gd name="T18" fmla="*/ 36 w 222"/>
                <a:gd name="T19" fmla="*/ 63 h 315"/>
                <a:gd name="T20" fmla="*/ 78 w 222"/>
                <a:gd name="T21" fmla="*/ 9 h 315"/>
                <a:gd name="T22" fmla="*/ 138 w 222"/>
                <a:gd name="T23" fmla="*/ 9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2" h="315">
                  <a:moveTo>
                    <a:pt x="138" y="9"/>
                  </a:moveTo>
                  <a:cubicBezTo>
                    <a:pt x="156" y="14"/>
                    <a:pt x="173" y="24"/>
                    <a:pt x="186" y="39"/>
                  </a:cubicBezTo>
                  <a:cubicBezTo>
                    <a:pt x="199" y="54"/>
                    <a:pt x="211" y="76"/>
                    <a:pt x="216" y="99"/>
                  </a:cubicBezTo>
                  <a:cubicBezTo>
                    <a:pt x="221" y="122"/>
                    <a:pt x="222" y="153"/>
                    <a:pt x="216" y="177"/>
                  </a:cubicBezTo>
                  <a:cubicBezTo>
                    <a:pt x="210" y="201"/>
                    <a:pt x="195" y="225"/>
                    <a:pt x="180" y="243"/>
                  </a:cubicBezTo>
                  <a:cubicBezTo>
                    <a:pt x="165" y="261"/>
                    <a:pt x="143" y="274"/>
                    <a:pt x="126" y="285"/>
                  </a:cubicBezTo>
                  <a:cubicBezTo>
                    <a:pt x="109" y="296"/>
                    <a:pt x="97" y="315"/>
                    <a:pt x="78" y="309"/>
                  </a:cubicBezTo>
                  <a:cubicBezTo>
                    <a:pt x="59" y="303"/>
                    <a:pt x="24" y="276"/>
                    <a:pt x="12" y="249"/>
                  </a:cubicBezTo>
                  <a:cubicBezTo>
                    <a:pt x="0" y="222"/>
                    <a:pt x="2" y="178"/>
                    <a:pt x="6" y="147"/>
                  </a:cubicBezTo>
                  <a:cubicBezTo>
                    <a:pt x="10" y="116"/>
                    <a:pt x="24" y="86"/>
                    <a:pt x="36" y="63"/>
                  </a:cubicBezTo>
                  <a:cubicBezTo>
                    <a:pt x="48" y="40"/>
                    <a:pt x="61" y="18"/>
                    <a:pt x="78" y="9"/>
                  </a:cubicBezTo>
                  <a:cubicBezTo>
                    <a:pt x="95" y="0"/>
                    <a:pt x="120" y="4"/>
                    <a:pt x="138" y="9"/>
                  </a:cubicBezTo>
                  <a:close/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A3F9FB27-3919-4EE7-8049-49FDBE3052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833" y="2800"/>
              <a:ext cx="296" cy="203"/>
            </a:xfrm>
            <a:custGeom>
              <a:avLst/>
              <a:gdLst>
                <a:gd name="T0" fmla="*/ 466 w 490"/>
                <a:gd name="T1" fmla="*/ 0 h 336"/>
                <a:gd name="T2" fmla="*/ 310 w 490"/>
                <a:gd name="T3" fmla="*/ 6 h 336"/>
                <a:gd name="T4" fmla="*/ 178 w 490"/>
                <a:gd name="T5" fmla="*/ 6 h 336"/>
                <a:gd name="T6" fmla="*/ 64 w 490"/>
                <a:gd name="T7" fmla="*/ 18 h 336"/>
                <a:gd name="T8" fmla="*/ 10 w 490"/>
                <a:gd name="T9" fmla="*/ 48 h 336"/>
                <a:gd name="T10" fmla="*/ 10 w 490"/>
                <a:gd name="T11" fmla="*/ 90 h 336"/>
                <a:gd name="T12" fmla="*/ 70 w 490"/>
                <a:gd name="T13" fmla="*/ 144 h 336"/>
                <a:gd name="T14" fmla="*/ 184 w 490"/>
                <a:gd name="T15" fmla="*/ 198 h 336"/>
                <a:gd name="T16" fmla="*/ 304 w 490"/>
                <a:gd name="T17" fmla="*/ 240 h 336"/>
                <a:gd name="T18" fmla="*/ 394 w 490"/>
                <a:gd name="T19" fmla="*/ 288 h 336"/>
                <a:gd name="T20" fmla="*/ 490 w 490"/>
                <a:gd name="T21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0" h="336">
                  <a:moveTo>
                    <a:pt x="466" y="0"/>
                  </a:moveTo>
                  <a:cubicBezTo>
                    <a:pt x="412" y="2"/>
                    <a:pt x="358" y="5"/>
                    <a:pt x="310" y="6"/>
                  </a:cubicBezTo>
                  <a:cubicBezTo>
                    <a:pt x="262" y="7"/>
                    <a:pt x="219" y="4"/>
                    <a:pt x="178" y="6"/>
                  </a:cubicBezTo>
                  <a:cubicBezTo>
                    <a:pt x="137" y="8"/>
                    <a:pt x="92" y="11"/>
                    <a:pt x="64" y="18"/>
                  </a:cubicBezTo>
                  <a:cubicBezTo>
                    <a:pt x="36" y="25"/>
                    <a:pt x="19" y="36"/>
                    <a:pt x="10" y="48"/>
                  </a:cubicBezTo>
                  <a:cubicBezTo>
                    <a:pt x="1" y="60"/>
                    <a:pt x="0" y="74"/>
                    <a:pt x="10" y="90"/>
                  </a:cubicBezTo>
                  <a:cubicBezTo>
                    <a:pt x="20" y="106"/>
                    <a:pt x="41" y="126"/>
                    <a:pt x="70" y="144"/>
                  </a:cubicBezTo>
                  <a:cubicBezTo>
                    <a:pt x="99" y="162"/>
                    <a:pt x="145" y="182"/>
                    <a:pt x="184" y="198"/>
                  </a:cubicBezTo>
                  <a:cubicBezTo>
                    <a:pt x="223" y="214"/>
                    <a:pt x="269" y="225"/>
                    <a:pt x="304" y="240"/>
                  </a:cubicBezTo>
                  <a:cubicBezTo>
                    <a:pt x="339" y="255"/>
                    <a:pt x="363" y="272"/>
                    <a:pt x="394" y="288"/>
                  </a:cubicBezTo>
                  <a:cubicBezTo>
                    <a:pt x="425" y="304"/>
                    <a:pt x="457" y="320"/>
                    <a:pt x="490" y="33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D8E89017-D11D-47B9-8D6F-BCDB0187A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2642"/>
              <a:ext cx="279" cy="404"/>
            </a:xfrm>
            <a:custGeom>
              <a:avLst/>
              <a:gdLst>
                <a:gd name="T0" fmla="*/ 279 w 279"/>
                <a:gd name="T1" fmla="*/ 393 h 404"/>
                <a:gd name="T2" fmla="*/ 272 w 279"/>
                <a:gd name="T3" fmla="*/ 306 h 404"/>
                <a:gd name="T4" fmla="*/ 272 w 279"/>
                <a:gd name="T5" fmla="*/ 226 h 404"/>
                <a:gd name="T6" fmla="*/ 275 w 279"/>
                <a:gd name="T7" fmla="*/ 158 h 404"/>
                <a:gd name="T8" fmla="*/ 272 w 279"/>
                <a:gd name="T9" fmla="*/ 103 h 404"/>
                <a:gd name="T10" fmla="*/ 265 w 279"/>
                <a:gd name="T11" fmla="*/ 45 h 404"/>
                <a:gd name="T12" fmla="*/ 239 w 279"/>
                <a:gd name="T13" fmla="*/ 13 h 404"/>
                <a:gd name="T14" fmla="*/ 214 w 279"/>
                <a:gd name="T15" fmla="*/ 2 h 404"/>
                <a:gd name="T16" fmla="*/ 185 w 279"/>
                <a:gd name="T17" fmla="*/ 24 h 404"/>
                <a:gd name="T18" fmla="*/ 141 w 279"/>
                <a:gd name="T19" fmla="*/ 100 h 404"/>
                <a:gd name="T20" fmla="*/ 98 w 279"/>
                <a:gd name="T21" fmla="*/ 208 h 404"/>
                <a:gd name="T22" fmla="*/ 63 w 279"/>
                <a:gd name="T23" fmla="*/ 282 h 404"/>
                <a:gd name="T24" fmla="*/ 29 w 279"/>
                <a:gd name="T25" fmla="*/ 346 h 404"/>
                <a:gd name="T26" fmla="*/ 0 w 279"/>
                <a:gd name="T27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9" h="404">
                  <a:moveTo>
                    <a:pt x="279" y="393"/>
                  </a:moveTo>
                  <a:cubicBezTo>
                    <a:pt x="276" y="364"/>
                    <a:pt x="273" y="334"/>
                    <a:pt x="272" y="306"/>
                  </a:cubicBezTo>
                  <a:cubicBezTo>
                    <a:pt x="271" y="278"/>
                    <a:pt x="271" y="251"/>
                    <a:pt x="272" y="226"/>
                  </a:cubicBezTo>
                  <a:cubicBezTo>
                    <a:pt x="272" y="202"/>
                    <a:pt x="275" y="178"/>
                    <a:pt x="275" y="158"/>
                  </a:cubicBezTo>
                  <a:cubicBezTo>
                    <a:pt x="275" y="137"/>
                    <a:pt x="274" y="122"/>
                    <a:pt x="272" y="103"/>
                  </a:cubicBezTo>
                  <a:cubicBezTo>
                    <a:pt x="270" y="85"/>
                    <a:pt x="270" y="60"/>
                    <a:pt x="265" y="45"/>
                  </a:cubicBezTo>
                  <a:cubicBezTo>
                    <a:pt x="259" y="30"/>
                    <a:pt x="248" y="20"/>
                    <a:pt x="239" y="13"/>
                  </a:cubicBezTo>
                  <a:cubicBezTo>
                    <a:pt x="231" y="5"/>
                    <a:pt x="223" y="0"/>
                    <a:pt x="214" y="2"/>
                  </a:cubicBezTo>
                  <a:cubicBezTo>
                    <a:pt x="205" y="4"/>
                    <a:pt x="197" y="7"/>
                    <a:pt x="185" y="24"/>
                  </a:cubicBezTo>
                  <a:cubicBezTo>
                    <a:pt x="173" y="40"/>
                    <a:pt x="156" y="69"/>
                    <a:pt x="141" y="100"/>
                  </a:cubicBezTo>
                  <a:cubicBezTo>
                    <a:pt x="127" y="130"/>
                    <a:pt x="111" y="178"/>
                    <a:pt x="98" y="208"/>
                  </a:cubicBezTo>
                  <a:cubicBezTo>
                    <a:pt x="85" y="238"/>
                    <a:pt x="74" y="259"/>
                    <a:pt x="63" y="282"/>
                  </a:cubicBezTo>
                  <a:cubicBezTo>
                    <a:pt x="52" y="305"/>
                    <a:pt x="39" y="326"/>
                    <a:pt x="29" y="346"/>
                  </a:cubicBezTo>
                  <a:cubicBezTo>
                    <a:pt x="19" y="366"/>
                    <a:pt x="9" y="385"/>
                    <a:pt x="0" y="404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F056831B-BF97-435F-B361-FBA4C2E276F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38" y="2620"/>
              <a:ext cx="503" cy="366"/>
            </a:xfrm>
            <a:custGeom>
              <a:avLst/>
              <a:gdLst>
                <a:gd name="T0" fmla="*/ 820 w 832"/>
                <a:gd name="T1" fmla="*/ 0 h 606"/>
                <a:gd name="T2" fmla="*/ 712 w 832"/>
                <a:gd name="T3" fmla="*/ 18 h 606"/>
                <a:gd name="T4" fmla="*/ 592 w 832"/>
                <a:gd name="T5" fmla="*/ 24 h 606"/>
                <a:gd name="T6" fmla="*/ 460 w 832"/>
                <a:gd name="T7" fmla="*/ 24 h 606"/>
                <a:gd name="T8" fmla="*/ 358 w 832"/>
                <a:gd name="T9" fmla="*/ 12 h 606"/>
                <a:gd name="T10" fmla="*/ 262 w 832"/>
                <a:gd name="T11" fmla="*/ 12 h 606"/>
                <a:gd name="T12" fmla="*/ 154 w 832"/>
                <a:gd name="T13" fmla="*/ 24 h 606"/>
                <a:gd name="T14" fmla="*/ 70 w 832"/>
                <a:gd name="T15" fmla="*/ 60 h 606"/>
                <a:gd name="T16" fmla="*/ 10 w 832"/>
                <a:gd name="T17" fmla="*/ 120 h 606"/>
                <a:gd name="T18" fmla="*/ 10 w 832"/>
                <a:gd name="T19" fmla="*/ 186 h 606"/>
                <a:gd name="T20" fmla="*/ 52 w 832"/>
                <a:gd name="T21" fmla="*/ 234 h 606"/>
                <a:gd name="T22" fmla="*/ 172 w 832"/>
                <a:gd name="T23" fmla="*/ 306 h 606"/>
                <a:gd name="T24" fmla="*/ 322 w 832"/>
                <a:gd name="T25" fmla="*/ 372 h 606"/>
                <a:gd name="T26" fmla="*/ 448 w 832"/>
                <a:gd name="T27" fmla="*/ 432 h 606"/>
                <a:gd name="T28" fmla="*/ 598 w 832"/>
                <a:gd name="T29" fmla="*/ 498 h 606"/>
                <a:gd name="T30" fmla="*/ 772 w 832"/>
                <a:gd name="T31" fmla="*/ 576 h 606"/>
                <a:gd name="T32" fmla="*/ 832 w 832"/>
                <a:gd name="T33" fmla="*/ 60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2" h="606">
                  <a:moveTo>
                    <a:pt x="820" y="0"/>
                  </a:moveTo>
                  <a:cubicBezTo>
                    <a:pt x="785" y="7"/>
                    <a:pt x="750" y="14"/>
                    <a:pt x="712" y="18"/>
                  </a:cubicBezTo>
                  <a:cubicBezTo>
                    <a:pt x="674" y="22"/>
                    <a:pt x="634" y="23"/>
                    <a:pt x="592" y="24"/>
                  </a:cubicBezTo>
                  <a:cubicBezTo>
                    <a:pt x="550" y="25"/>
                    <a:pt x="499" y="26"/>
                    <a:pt x="460" y="24"/>
                  </a:cubicBezTo>
                  <a:cubicBezTo>
                    <a:pt x="421" y="22"/>
                    <a:pt x="391" y="14"/>
                    <a:pt x="358" y="12"/>
                  </a:cubicBezTo>
                  <a:cubicBezTo>
                    <a:pt x="325" y="10"/>
                    <a:pt x="296" y="10"/>
                    <a:pt x="262" y="12"/>
                  </a:cubicBezTo>
                  <a:cubicBezTo>
                    <a:pt x="228" y="14"/>
                    <a:pt x="186" y="16"/>
                    <a:pt x="154" y="24"/>
                  </a:cubicBezTo>
                  <a:cubicBezTo>
                    <a:pt x="122" y="32"/>
                    <a:pt x="94" y="44"/>
                    <a:pt x="70" y="60"/>
                  </a:cubicBezTo>
                  <a:cubicBezTo>
                    <a:pt x="46" y="76"/>
                    <a:pt x="20" y="99"/>
                    <a:pt x="10" y="120"/>
                  </a:cubicBezTo>
                  <a:cubicBezTo>
                    <a:pt x="0" y="141"/>
                    <a:pt x="3" y="167"/>
                    <a:pt x="10" y="186"/>
                  </a:cubicBezTo>
                  <a:cubicBezTo>
                    <a:pt x="17" y="205"/>
                    <a:pt x="25" y="214"/>
                    <a:pt x="52" y="234"/>
                  </a:cubicBezTo>
                  <a:cubicBezTo>
                    <a:pt x="79" y="254"/>
                    <a:pt x="127" y="283"/>
                    <a:pt x="172" y="306"/>
                  </a:cubicBezTo>
                  <a:cubicBezTo>
                    <a:pt x="217" y="329"/>
                    <a:pt x="276" y="351"/>
                    <a:pt x="322" y="372"/>
                  </a:cubicBezTo>
                  <a:cubicBezTo>
                    <a:pt x="368" y="393"/>
                    <a:pt x="402" y="411"/>
                    <a:pt x="448" y="432"/>
                  </a:cubicBezTo>
                  <a:cubicBezTo>
                    <a:pt x="494" y="453"/>
                    <a:pt x="544" y="474"/>
                    <a:pt x="598" y="498"/>
                  </a:cubicBezTo>
                  <a:cubicBezTo>
                    <a:pt x="652" y="522"/>
                    <a:pt x="733" y="558"/>
                    <a:pt x="772" y="576"/>
                  </a:cubicBezTo>
                  <a:cubicBezTo>
                    <a:pt x="811" y="594"/>
                    <a:pt x="821" y="600"/>
                    <a:pt x="832" y="606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64B797BE-041C-4BAF-ACBA-2ABE714AC5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88" y="2533"/>
              <a:ext cx="596" cy="445"/>
            </a:xfrm>
            <a:custGeom>
              <a:avLst/>
              <a:gdLst>
                <a:gd name="T0" fmla="*/ 981 w 987"/>
                <a:gd name="T1" fmla="*/ 0 h 738"/>
                <a:gd name="T2" fmla="*/ 855 w 987"/>
                <a:gd name="T3" fmla="*/ 18 h 738"/>
                <a:gd name="T4" fmla="*/ 663 w 987"/>
                <a:gd name="T5" fmla="*/ 18 h 738"/>
                <a:gd name="T6" fmla="*/ 501 w 987"/>
                <a:gd name="T7" fmla="*/ 18 h 738"/>
                <a:gd name="T8" fmla="*/ 399 w 987"/>
                <a:gd name="T9" fmla="*/ 18 h 738"/>
                <a:gd name="T10" fmla="*/ 273 w 987"/>
                <a:gd name="T11" fmla="*/ 36 h 738"/>
                <a:gd name="T12" fmla="*/ 153 w 987"/>
                <a:gd name="T13" fmla="*/ 72 h 738"/>
                <a:gd name="T14" fmla="*/ 81 w 987"/>
                <a:gd name="T15" fmla="*/ 120 h 738"/>
                <a:gd name="T16" fmla="*/ 27 w 987"/>
                <a:gd name="T17" fmla="*/ 156 h 738"/>
                <a:gd name="T18" fmla="*/ 3 w 987"/>
                <a:gd name="T19" fmla="*/ 216 h 738"/>
                <a:gd name="T20" fmla="*/ 45 w 987"/>
                <a:gd name="T21" fmla="*/ 282 h 738"/>
                <a:gd name="T22" fmla="*/ 171 w 987"/>
                <a:gd name="T23" fmla="*/ 354 h 738"/>
                <a:gd name="T24" fmla="*/ 339 w 987"/>
                <a:gd name="T25" fmla="*/ 432 h 738"/>
                <a:gd name="T26" fmla="*/ 483 w 987"/>
                <a:gd name="T27" fmla="*/ 486 h 738"/>
                <a:gd name="T28" fmla="*/ 591 w 987"/>
                <a:gd name="T29" fmla="*/ 546 h 738"/>
                <a:gd name="T30" fmla="*/ 765 w 987"/>
                <a:gd name="T31" fmla="*/ 630 h 738"/>
                <a:gd name="T32" fmla="*/ 891 w 987"/>
                <a:gd name="T33" fmla="*/ 690 h 738"/>
                <a:gd name="T34" fmla="*/ 987 w 987"/>
                <a:gd name="T35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7" h="738">
                  <a:moveTo>
                    <a:pt x="981" y="0"/>
                  </a:moveTo>
                  <a:cubicBezTo>
                    <a:pt x="944" y="7"/>
                    <a:pt x="908" y="15"/>
                    <a:pt x="855" y="18"/>
                  </a:cubicBezTo>
                  <a:cubicBezTo>
                    <a:pt x="802" y="21"/>
                    <a:pt x="722" y="18"/>
                    <a:pt x="663" y="18"/>
                  </a:cubicBezTo>
                  <a:cubicBezTo>
                    <a:pt x="604" y="18"/>
                    <a:pt x="545" y="18"/>
                    <a:pt x="501" y="18"/>
                  </a:cubicBezTo>
                  <a:cubicBezTo>
                    <a:pt x="457" y="18"/>
                    <a:pt x="437" y="15"/>
                    <a:pt x="399" y="18"/>
                  </a:cubicBezTo>
                  <a:cubicBezTo>
                    <a:pt x="361" y="21"/>
                    <a:pt x="314" y="27"/>
                    <a:pt x="273" y="36"/>
                  </a:cubicBezTo>
                  <a:cubicBezTo>
                    <a:pt x="232" y="45"/>
                    <a:pt x="185" y="58"/>
                    <a:pt x="153" y="72"/>
                  </a:cubicBezTo>
                  <a:cubicBezTo>
                    <a:pt x="121" y="86"/>
                    <a:pt x="102" y="106"/>
                    <a:pt x="81" y="120"/>
                  </a:cubicBezTo>
                  <a:cubicBezTo>
                    <a:pt x="60" y="134"/>
                    <a:pt x="40" y="140"/>
                    <a:pt x="27" y="156"/>
                  </a:cubicBezTo>
                  <a:cubicBezTo>
                    <a:pt x="14" y="172"/>
                    <a:pt x="0" y="195"/>
                    <a:pt x="3" y="216"/>
                  </a:cubicBezTo>
                  <a:cubicBezTo>
                    <a:pt x="6" y="237"/>
                    <a:pt x="17" y="259"/>
                    <a:pt x="45" y="282"/>
                  </a:cubicBezTo>
                  <a:cubicBezTo>
                    <a:pt x="73" y="305"/>
                    <a:pt x="122" y="329"/>
                    <a:pt x="171" y="354"/>
                  </a:cubicBezTo>
                  <a:cubicBezTo>
                    <a:pt x="220" y="379"/>
                    <a:pt x="287" y="410"/>
                    <a:pt x="339" y="432"/>
                  </a:cubicBezTo>
                  <a:cubicBezTo>
                    <a:pt x="391" y="454"/>
                    <a:pt x="441" y="467"/>
                    <a:pt x="483" y="486"/>
                  </a:cubicBezTo>
                  <a:cubicBezTo>
                    <a:pt x="525" y="505"/>
                    <a:pt x="544" y="522"/>
                    <a:pt x="591" y="546"/>
                  </a:cubicBezTo>
                  <a:cubicBezTo>
                    <a:pt x="638" y="570"/>
                    <a:pt x="715" y="606"/>
                    <a:pt x="765" y="630"/>
                  </a:cubicBezTo>
                  <a:cubicBezTo>
                    <a:pt x="815" y="654"/>
                    <a:pt x="854" y="672"/>
                    <a:pt x="891" y="690"/>
                  </a:cubicBezTo>
                  <a:cubicBezTo>
                    <a:pt x="928" y="708"/>
                    <a:pt x="957" y="723"/>
                    <a:pt x="987" y="73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12538AA2-47E3-4F4F-B496-CAD7327A13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59" y="2459"/>
              <a:ext cx="640" cy="555"/>
            </a:xfrm>
            <a:custGeom>
              <a:avLst/>
              <a:gdLst>
                <a:gd name="T0" fmla="*/ 1055 w 1061"/>
                <a:gd name="T1" fmla="*/ 0 h 918"/>
                <a:gd name="T2" fmla="*/ 959 w 1061"/>
                <a:gd name="T3" fmla="*/ 24 h 918"/>
                <a:gd name="T4" fmla="*/ 815 w 1061"/>
                <a:gd name="T5" fmla="*/ 48 h 918"/>
                <a:gd name="T6" fmla="*/ 683 w 1061"/>
                <a:gd name="T7" fmla="*/ 42 h 918"/>
                <a:gd name="T8" fmla="*/ 557 w 1061"/>
                <a:gd name="T9" fmla="*/ 48 h 918"/>
                <a:gd name="T10" fmla="*/ 413 w 1061"/>
                <a:gd name="T11" fmla="*/ 60 h 918"/>
                <a:gd name="T12" fmla="*/ 281 w 1061"/>
                <a:gd name="T13" fmla="*/ 90 h 918"/>
                <a:gd name="T14" fmla="*/ 131 w 1061"/>
                <a:gd name="T15" fmla="*/ 144 h 918"/>
                <a:gd name="T16" fmla="*/ 35 w 1061"/>
                <a:gd name="T17" fmla="*/ 228 h 918"/>
                <a:gd name="T18" fmla="*/ 17 w 1061"/>
                <a:gd name="T19" fmla="*/ 324 h 918"/>
                <a:gd name="T20" fmla="*/ 137 w 1061"/>
                <a:gd name="T21" fmla="*/ 426 h 918"/>
                <a:gd name="T22" fmla="*/ 305 w 1061"/>
                <a:gd name="T23" fmla="*/ 510 h 918"/>
                <a:gd name="T24" fmla="*/ 473 w 1061"/>
                <a:gd name="T25" fmla="*/ 588 h 918"/>
                <a:gd name="T26" fmla="*/ 635 w 1061"/>
                <a:gd name="T27" fmla="*/ 654 h 918"/>
                <a:gd name="T28" fmla="*/ 785 w 1061"/>
                <a:gd name="T29" fmla="*/ 744 h 918"/>
                <a:gd name="T30" fmla="*/ 917 w 1061"/>
                <a:gd name="T31" fmla="*/ 822 h 918"/>
                <a:gd name="T32" fmla="*/ 1013 w 1061"/>
                <a:gd name="T33" fmla="*/ 894 h 918"/>
                <a:gd name="T34" fmla="*/ 1061 w 1061"/>
                <a:gd name="T35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918">
                  <a:moveTo>
                    <a:pt x="1055" y="0"/>
                  </a:moveTo>
                  <a:cubicBezTo>
                    <a:pt x="1027" y="8"/>
                    <a:pt x="999" y="16"/>
                    <a:pt x="959" y="24"/>
                  </a:cubicBezTo>
                  <a:cubicBezTo>
                    <a:pt x="919" y="32"/>
                    <a:pt x="861" y="45"/>
                    <a:pt x="815" y="48"/>
                  </a:cubicBezTo>
                  <a:cubicBezTo>
                    <a:pt x="769" y="51"/>
                    <a:pt x="726" y="42"/>
                    <a:pt x="683" y="42"/>
                  </a:cubicBezTo>
                  <a:cubicBezTo>
                    <a:pt x="640" y="42"/>
                    <a:pt x="602" y="45"/>
                    <a:pt x="557" y="48"/>
                  </a:cubicBezTo>
                  <a:cubicBezTo>
                    <a:pt x="512" y="51"/>
                    <a:pt x="459" y="53"/>
                    <a:pt x="413" y="60"/>
                  </a:cubicBezTo>
                  <a:cubicBezTo>
                    <a:pt x="367" y="67"/>
                    <a:pt x="328" y="76"/>
                    <a:pt x="281" y="90"/>
                  </a:cubicBezTo>
                  <a:cubicBezTo>
                    <a:pt x="234" y="104"/>
                    <a:pt x="172" y="121"/>
                    <a:pt x="131" y="144"/>
                  </a:cubicBezTo>
                  <a:cubicBezTo>
                    <a:pt x="90" y="167"/>
                    <a:pt x="54" y="198"/>
                    <a:pt x="35" y="228"/>
                  </a:cubicBezTo>
                  <a:cubicBezTo>
                    <a:pt x="16" y="258"/>
                    <a:pt x="0" y="291"/>
                    <a:pt x="17" y="324"/>
                  </a:cubicBezTo>
                  <a:cubicBezTo>
                    <a:pt x="34" y="357"/>
                    <a:pt x="89" y="395"/>
                    <a:pt x="137" y="426"/>
                  </a:cubicBezTo>
                  <a:cubicBezTo>
                    <a:pt x="185" y="457"/>
                    <a:pt x="249" y="483"/>
                    <a:pt x="305" y="510"/>
                  </a:cubicBezTo>
                  <a:cubicBezTo>
                    <a:pt x="361" y="537"/>
                    <a:pt x="418" y="564"/>
                    <a:pt x="473" y="588"/>
                  </a:cubicBezTo>
                  <a:cubicBezTo>
                    <a:pt x="528" y="612"/>
                    <a:pt x="583" y="628"/>
                    <a:pt x="635" y="654"/>
                  </a:cubicBezTo>
                  <a:cubicBezTo>
                    <a:pt x="687" y="680"/>
                    <a:pt x="738" y="716"/>
                    <a:pt x="785" y="744"/>
                  </a:cubicBezTo>
                  <a:cubicBezTo>
                    <a:pt x="832" y="772"/>
                    <a:pt x="879" y="797"/>
                    <a:pt x="917" y="822"/>
                  </a:cubicBezTo>
                  <a:cubicBezTo>
                    <a:pt x="955" y="847"/>
                    <a:pt x="989" y="878"/>
                    <a:pt x="1013" y="894"/>
                  </a:cubicBezTo>
                  <a:cubicBezTo>
                    <a:pt x="1037" y="910"/>
                    <a:pt x="1049" y="914"/>
                    <a:pt x="1061" y="91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22AF8B06-A71E-4903-B3BE-76906F1C8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2371"/>
              <a:ext cx="656" cy="682"/>
            </a:xfrm>
            <a:custGeom>
              <a:avLst/>
              <a:gdLst>
                <a:gd name="T0" fmla="*/ 656 w 656"/>
                <a:gd name="T1" fmla="*/ 678 h 682"/>
                <a:gd name="T2" fmla="*/ 638 w 656"/>
                <a:gd name="T3" fmla="*/ 628 h 682"/>
                <a:gd name="T4" fmla="*/ 627 w 656"/>
                <a:gd name="T5" fmla="*/ 555 h 682"/>
                <a:gd name="T6" fmla="*/ 616 w 656"/>
                <a:gd name="T7" fmla="*/ 494 h 682"/>
                <a:gd name="T8" fmla="*/ 613 w 656"/>
                <a:gd name="T9" fmla="*/ 424 h 682"/>
                <a:gd name="T10" fmla="*/ 607 w 656"/>
                <a:gd name="T11" fmla="*/ 364 h 682"/>
                <a:gd name="T12" fmla="*/ 598 w 656"/>
                <a:gd name="T13" fmla="*/ 292 h 682"/>
                <a:gd name="T14" fmla="*/ 586 w 656"/>
                <a:gd name="T15" fmla="*/ 223 h 682"/>
                <a:gd name="T16" fmla="*/ 558 w 656"/>
                <a:gd name="T17" fmla="*/ 142 h 682"/>
                <a:gd name="T18" fmla="*/ 522 w 656"/>
                <a:gd name="T19" fmla="*/ 74 h 682"/>
                <a:gd name="T20" fmla="*/ 486 w 656"/>
                <a:gd name="T21" fmla="*/ 23 h 682"/>
                <a:gd name="T22" fmla="*/ 442 w 656"/>
                <a:gd name="T23" fmla="*/ 5 h 682"/>
                <a:gd name="T24" fmla="*/ 373 w 656"/>
                <a:gd name="T25" fmla="*/ 52 h 682"/>
                <a:gd name="T26" fmla="*/ 326 w 656"/>
                <a:gd name="T27" fmla="*/ 121 h 682"/>
                <a:gd name="T28" fmla="*/ 298 w 656"/>
                <a:gd name="T29" fmla="*/ 187 h 682"/>
                <a:gd name="T30" fmla="*/ 268 w 656"/>
                <a:gd name="T31" fmla="*/ 258 h 682"/>
                <a:gd name="T32" fmla="*/ 236 w 656"/>
                <a:gd name="T33" fmla="*/ 334 h 682"/>
                <a:gd name="T34" fmla="*/ 214 w 656"/>
                <a:gd name="T35" fmla="*/ 385 h 682"/>
                <a:gd name="T36" fmla="*/ 178 w 656"/>
                <a:gd name="T37" fmla="*/ 450 h 682"/>
                <a:gd name="T38" fmla="*/ 130 w 656"/>
                <a:gd name="T39" fmla="*/ 519 h 682"/>
                <a:gd name="T40" fmla="*/ 62 w 656"/>
                <a:gd name="T41" fmla="*/ 599 h 682"/>
                <a:gd name="T42" fmla="*/ 0 w 656"/>
                <a:gd name="T43" fmla="*/ 682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6" h="682">
                  <a:moveTo>
                    <a:pt x="656" y="678"/>
                  </a:moveTo>
                  <a:cubicBezTo>
                    <a:pt x="649" y="663"/>
                    <a:pt x="643" y="648"/>
                    <a:pt x="638" y="628"/>
                  </a:cubicBezTo>
                  <a:cubicBezTo>
                    <a:pt x="633" y="607"/>
                    <a:pt x="631" y="578"/>
                    <a:pt x="627" y="555"/>
                  </a:cubicBezTo>
                  <a:cubicBezTo>
                    <a:pt x="623" y="533"/>
                    <a:pt x="618" y="516"/>
                    <a:pt x="616" y="494"/>
                  </a:cubicBezTo>
                  <a:cubicBezTo>
                    <a:pt x="614" y="472"/>
                    <a:pt x="615" y="446"/>
                    <a:pt x="613" y="424"/>
                  </a:cubicBezTo>
                  <a:cubicBezTo>
                    <a:pt x="611" y="402"/>
                    <a:pt x="609" y="386"/>
                    <a:pt x="607" y="364"/>
                  </a:cubicBezTo>
                  <a:cubicBezTo>
                    <a:pt x="605" y="342"/>
                    <a:pt x="601" y="315"/>
                    <a:pt x="598" y="292"/>
                  </a:cubicBezTo>
                  <a:cubicBezTo>
                    <a:pt x="595" y="269"/>
                    <a:pt x="593" y="248"/>
                    <a:pt x="586" y="223"/>
                  </a:cubicBezTo>
                  <a:cubicBezTo>
                    <a:pt x="579" y="198"/>
                    <a:pt x="569" y="167"/>
                    <a:pt x="558" y="142"/>
                  </a:cubicBezTo>
                  <a:cubicBezTo>
                    <a:pt x="547" y="117"/>
                    <a:pt x="534" y="94"/>
                    <a:pt x="522" y="74"/>
                  </a:cubicBezTo>
                  <a:cubicBezTo>
                    <a:pt x="510" y="54"/>
                    <a:pt x="499" y="34"/>
                    <a:pt x="486" y="23"/>
                  </a:cubicBezTo>
                  <a:cubicBezTo>
                    <a:pt x="472" y="11"/>
                    <a:pt x="461" y="0"/>
                    <a:pt x="442" y="5"/>
                  </a:cubicBezTo>
                  <a:cubicBezTo>
                    <a:pt x="423" y="10"/>
                    <a:pt x="393" y="33"/>
                    <a:pt x="373" y="52"/>
                  </a:cubicBezTo>
                  <a:cubicBezTo>
                    <a:pt x="354" y="71"/>
                    <a:pt x="339" y="99"/>
                    <a:pt x="326" y="121"/>
                  </a:cubicBezTo>
                  <a:cubicBezTo>
                    <a:pt x="313" y="143"/>
                    <a:pt x="308" y="164"/>
                    <a:pt x="298" y="187"/>
                  </a:cubicBezTo>
                  <a:cubicBezTo>
                    <a:pt x="288" y="210"/>
                    <a:pt x="278" y="234"/>
                    <a:pt x="268" y="258"/>
                  </a:cubicBezTo>
                  <a:cubicBezTo>
                    <a:pt x="258" y="282"/>
                    <a:pt x="245" y="313"/>
                    <a:pt x="236" y="334"/>
                  </a:cubicBezTo>
                  <a:cubicBezTo>
                    <a:pt x="227" y="355"/>
                    <a:pt x="223" y="366"/>
                    <a:pt x="214" y="385"/>
                  </a:cubicBezTo>
                  <a:cubicBezTo>
                    <a:pt x="204" y="404"/>
                    <a:pt x="191" y="428"/>
                    <a:pt x="178" y="450"/>
                  </a:cubicBezTo>
                  <a:cubicBezTo>
                    <a:pt x="164" y="473"/>
                    <a:pt x="150" y="494"/>
                    <a:pt x="130" y="519"/>
                  </a:cubicBezTo>
                  <a:cubicBezTo>
                    <a:pt x="111" y="544"/>
                    <a:pt x="83" y="572"/>
                    <a:pt x="62" y="599"/>
                  </a:cubicBezTo>
                  <a:cubicBezTo>
                    <a:pt x="40" y="626"/>
                    <a:pt x="20" y="654"/>
                    <a:pt x="0" y="68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459DEAF6-EDC6-4127-B2E2-1DE6BA2D49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06" y="2298"/>
              <a:ext cx="746" cy="772"/>
            </a:xfrm>
            <a:custGeom>
              <a:avLst/>
              <a:gdLst>
                <a:gd name="T0" fmla="*/ 1237 w 1237"/>
                <a:gd name="T1" fmla="*/ 0 h 1278"/>
                <a:gd name="T2" fmla="*/ 1099 w 1237"/>
                <a:gd name="T3" fmla="*/ 54 h 1278"/>
                <a:gd name="T4" fmla="*/ 949 w 1237"/>
                <a:gd name="T5" fmla="*/ 102 h 1278"/>
                <a:gd name="T6" fmla="*/ 787 w 1237"/>
                <a:gd name="T7" fmla="*/ 132 h 1278"/>
                <a:gd name="T8" fmla="*/ 637 w 1237"/>
                <a:gd name="T9" fmla="*/ 156 h 1278"/>
                <a:gd name="T10" fmla="*/ 373 w 1237"/>
                <a:gd name="T11" fmla="*/ 210 h 1278"/>
                <a:gd name="T12" fmla="*/ 211 w 1237"/>
                <a:gd name="T13" fmla="*/ 258 h 1278"/>
                <a:gd name="T14" fmla="*/ 67 w 1237"/>
                <a:gd name="T15" fmla="*/ 342 h 1278"/>
                <a:gd name="T16" fmla="*/ 1 w 1237"/>
                <a:gd name="T17" fmla="*/ 438 h 1278"/>
                <a:gd name="T18" fmla="*/ 73 w 1237"/>
                <a:gd name="T19" fmla="*/ 546 h 1278"/>
                <a:gd name="T20" fmla="*/ 193 w 1237"/>
                <a:gd name="T21" fmla="*/ 636 h 1278"/>
                <a:gd name="T22" fmla="*/ 325 w 1237"/>
                <a:gd name="T23" fmla="*/ 708 h 1278"/>
                <a:gd name="T24" fmla="*/ 409 w 1237"/>
                <a:gd name="T25" fmla="*/ 744 h 1278"/>
                <a:gd name="T26" fmla="*/ 565 w 1237"/>
                <a:gd name="T27" fmla="*/ 810 h 1278"/>
                <a:gd name="T28" fmla="*/ 685 w 1237"/>
                <a:gd name="T29" fmla="*/ 870 h 1278"/>
                <a:gd name="T30" fmla="*/ 793 w 1237"/>
                <a:gd name="T31" fmla="*/ 924 h 1278"/>
                <a:gd name="T32" fmla="*/ 919 w 1237"/>
                <a:gd name="T33" fmla="*/ 1008 h 1278"/>
                <a:gd name="T34" fmla="*/ 1033 w 1237"/>
                <a:gd name="T35" fmla="*/ 1128 h 1278"/>
                <a:gd name="T36" fmla="*/ 1129 w 1237"/>
                <a:gd name="T37" fmla="*/ 1212 h 1278"/>
                <a:gd name="T38" fmla="*/ 1189 w 1237"/>
                <a:gd name="T39" fmla="*/ 1278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37" h="1278">
                  <a:moveTo>
                    <a:pt x="1237" y="0"/>
                  </a:moveTo>
                  <a:cubicBezTo>
                    <a:pt x="1192" y="18"/>
                    <a:pt x="1147" y="37"/>
                    <a:pt x="1099" y="54"/>
                  </a:cubicBezTo>
                  <a:cubicBezTo>
                    <a:pt x="1051" y="71"/>
                    <a:pt x="1001" y="89"/>
                    <a:pt x="949" y="102"/>
                  </a:cubicBezTo>
                  <a:cubicBezTo>
                    <a:pt x="897" y="115"/>
                    <a:pt x="839" y="123"/>
                    <a:pt x="787" y="132"/>
                  </a:cubicBezTo>
                  <a:cubicBezTo>
                    <a:pt x="735" y="141"/>
                    <a:pt x="706" y="143"/>
                    <a:pt x="637" y="156"/>
                  </a:cubicBezTo>
                  <a:cubicBezTo>
                    <a:pt x="568" y="169"/>
                    <a:pt x="444" y="193"/>
                    <a:pt x="373" y="210"/>
                  </a:cubicBezTo>
                  <a:cubicBezTo>
                    <a:pt x="302" y="227"/>
                    <a:pt x="262" y="236"/>
                    <a:pt x="211" y="258"/>
                  </a:cubicBezTo>
                  <a:cubicBezTo>
                    <a:pt x="160" y="280"/>
                    <a:pt x="102" y="312"/>
                    <a:pt x="67" y="342"/>
                  </a:cubicBezTo>
                  <a:cubicBezTo>
                    <a:pt x="32" y="372"/>
                    <a:pt x="0" y="404"/>
                    <a:pt x="1" y="438"/>
                  </a:cubicBezTo>
                  <a:cubicBezTo>
                    <a:pt x="2" y="472"/>
                    <a:pt x="41" y="513"/>
                    <a:pt x="73" y="546"/>
                  </a:cubicBezTo>
                  <a:cubicBezTo>
                    <a:pt x="105" y="579"/>
                    <a:pt x="151" y="609"/>
                    <a:pt x="193" y="636"/>
                  </a:cubicBezTo>
                  <a:cubicBezTo>
                    <a:pt x="235" y="663"/>
                    <a:pt x="289" y="690"/>
                    <a:pt x="325" y="708"/>
                  </a:cubicBezTo>
                  <a:cubicBezTo>
                    <a:pt x="361" y="726"/>
                    <a:pt x="369" y="727"/>
                    <a:pt x="409" y="744"/>
                  </a:cubicBezTo>
                  <a:cubicBezTo>
                    <a:pt x="449" y="761"/>
                    <a:pt x="519" y="789"/>
                    <a:pt x="565" y="810"/>
                  </a:cubicBezTo>
                  <a:cubicBezTo>
                    <a:pt x="611" y="831"/>
                    <a:pt x="647" y="851"/>
                    <a:pt x="685" y="870"/>
                  </a:cubicBezTo>
                  <a:cubicBezTo>
                    <a:pt x="723" y="889"/>
                    <a:pt x="754" y="901"/>
                    <a:pt x="793" y="924"/>
                  </a:cubicBezTo>
                  <a:cubicBezTo>
                    <a:pt x="832" y="947"/>
                    <a:pt x="879" y="974"/>
                    <a:pt x="919" y="1008"/>
                  </a:cubicBezTo>
                  <a:cubicBezTo>
                    <a:pt x="959" y="1042"/>
                    <a:pt x="998" y="1094"/>
                    <a:pt x="1033" y="1128"/>
                  </a:cubicBezTo>
                  <a:cubicBezTo>
                    <a:pt x="1068" y="1162"/>
                    <a:pt x="1103" y="1187"/>
                    <a:pt x="1129" y="1212"/>
                  </a:cubicBezTo>
                  <a:cubicBezTo>
                    <a:pt x="1155" y="1237"/>
                    <a:pt x="1172" y="1257"/>
                    <a:pt x="1189" y="127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64F0F366-652E-4592-91CA-E23C992BC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" y="2250"/>
              <a:ext cx="667" cy="810"/>
            </a:xfrm>
            <a:custGeom>
              <a:avLst/>
              <a:gdLst>
                <a:gd name="T0" fmla="*/ 667 w 667"/>
                <a:gd name="T1" fmla="*/ 810 h 810"/>
                <a:gd name="T2" fmla="*/ 620 w 667"/>
                <a:gd name="T3" fmla="*/ 709 h 810"/>
                <a:gd name="T4" fmla="*/ 587 w 667"/>
                <a:gd name="T5" fmla="*/ 611 h 810"/>
                <a:gd name="T6" fmla="*/ 558 w 667"/>
                <a:gd name="T7" fmla="*/ 462 h 810"/>
                <a:gd name="T8" fmla="*/ 536 w 667"/>
                <a:gd name="T9" fmla="*/ 325 h 810"/>
                <a:gd name="T10" fmla="*/ 511 w 667"/>
                <a:gd name="T11" fmla="*/ 216 h 810"/>
                <a:gd name="T12" fmla="*/ 482 w 667"/>
                <a:gd name="T13" fmla="*/ 137 h 810"/>
                <a:gd name="T14" fmla="*/ 435 w 667"/>
                <a:gd name="T15" fmla="*/ 68 h 810"/>
                <a:gd name="T16" fmla="*/ 377 w 667"/>
                <a:gd name="T17" fmla="*/ 17 h 810"/>
                <a:gd name="T18" fmla="*/ 331 w 667"/>
                <a:gd name="T19" fmla="*/ 2 h 810"/>
                <a:gd name="T20" fmla="*/ 286 w 667"/>
                <a:gd name="T21" fmla="*/ 32 h 810"/>
                <a:gd name="T22" fmla="*/ 217 w 667"/>
                <a:gd name="T23" fmla="*/ 147 h 810"/>
                <a:gd name="T24" fmla="*/ 159 w 667"/>
                <a:gd name="T25" fmla="*/ 256 h 810"/>
                <a:gd name="T26" fmla="*/ 112 w 667"/>
                <a:gd name="T27" fmla="*/ 357 h 810"/>
                <a:gd name="T28" fmla="*/ 72 w 667"/>
                <a:gd name="T29" fmla="*/ 433 h 810"/>
                <a:gd name="T30" fmla="*/ 0 w 667"/>
                <a:gd name="T31" fmla="*/ 535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7" h="810">
                  <a:moveTo>
                    <a:pt x="667" y="810"/>
                  </a:moveTo>
                  <a:cubicBezTo>
                    <a:pt x="650" y="776"/>
                    <a:pt x="633" y="742"/>
                    <a:pt x="620" y="709"/>
                  </a:cubicBezTo>
                  <a:cubicBezTo>
                    <a:pt x="607" y="675"/>
                    <a:pt x="598" y="652"/>
                    <a:pt x="587" y="611"/>
                  </a:cubicBezTo>
                  <a:cubicBezTo>
                    <a:pt x="577" y="570"/>
                    <a:pt x="567" y="510"/>
                    <a:pt x="558" y="462"/>
                  </a:cubicBezTo>
                  <a:cubicBezTo>
                    <a:pt x="550" y="415"/>
                    <a:pt x="544" y="366"/>
                    <a:pt x="536" y="325"/>
                  </a:cubicBezTo>
                  <a:cubicBezTo>
                    <a:pt x="529" y="284"/>
                    <a:pt x="520" y="248"/>
                    <a:pt x="511" y="216"/>
                  </a:cubicBezTo>
                  <a:cubicBezTo>
                    <a:pt x="502" y="185"/>
                    <a:pt x="495" y="161"/>
                    <a:pt x="482" y="137"/>
                  </a:cubicBezTo>
                  <a:cubicBezTo>
                    <a:pt x="469" y="112"/>
                    <a:pt x="453" y="88"/>
                    <a:pt x="435" y="68"/>
                  </a:cubicBezTo>
                  <a:cubicBezTo>
                    <a:pt x="417" y="48"/>
                    <a:pt x="394" y="28"/>
                    <a:pt x="377" y="17"/>
                  </a:cubicBezTo>
                  <a:cubicBezTo>
                    <a:pt x="360" y="6"/>
                    <a:pt x="346" y="0"/>
                    <a:pt x="331" y="2"/>
                  </a:cubicBezTo>
                  <a:cubicBezTo>
                    <a:pt x="316" y="4"/>
                    <a:pt x="305" y="8"/>
                    <a:pt x="286" y="32"/>
                  </a:cubicBezTo>
                  <a:cubicBezTo>
                    <a:pt x="267" y="56"/>
                    <a:pt x="239" y="110"/>
                    <a:pt x="217" y="147"/>
                  </a:cubicBezTo>
                  <a:cubicBezTo>
                    <a:pt x="196" y="185"/>
                    <a:pt x="177" y="221"/>
                    <a:pt x="159" y="256"/>
                  </a:cubicBezTo>
                  <a:cubicBezTo>
                    <a:pt x="142" y="291"/>
                    <a:pt x="127" y="328"/>
                    <a:pt x="112" y="357"/>
                  </a:cubicBezTo>
                  <a:cubicBezTo>
                    <a:pt x="98" y="387"/>
                    <a:pt x="91" y="404"/>
                    <a:pt x="72" y="433"/>
                  </a:cubicBezTo>
                  <a:cubicBezTo>
                    <a:pt x="54" y="463"/>
                    <a:pt x="27" y="499"/>
                    <a:pt x="0" y="53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714A6663-3297-4F16-BC92-E2C97446A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2160"/>
              <a:ext cx="634" cy="733"/>
            </a:xfrm>
            <a:custGeom>
              <a:avLst/>
              <a:gdLst>
                <a:gd name="T0" fmla="*/ 634 w 634"/>
                <a:gd name="T1" fmla="*/ 733 h 733"/>
                <a:gd name="T2" fmla="*/ 605 w 634"/>
                <a:gd name="T3" fmla="*/ 650 h 733"/>
                <a:gd name="T4" fmla="*/ 587 w 634"/>
                <a:gd name="T5" fmla="*/ 556 h 733"/>
                <a:gd name="T6" fmla="*/ 569 w 634"/>
                <a:gd name="T7" fmla="*/ 429 h 733"/>
                <a:gd name="T8" fmla="*/ 551 w 634"/>
                <a:gd name="T9" fmla="*/ 331 h 733"/>
                <a:gd name="T10" fmla="*/ 536 w 634"/>
                <a:gd name="T11" fmla="*/ 273 h 733"/>
                <a:gd name="T12" fmla="*/ 504 w 634"/>
                <a:gd name="T13" fmla="*/ 188 h 733"/>
                <a:gd name="T14" fmla="*/ 449 w 634"/>
                <a:gd name="T15" fmla="*/ 103 h 733"/>
                <a:gd name="T16" fmla="*/ 380 w 634"/>
                <a:gd name="T17" fmla="*/ 24 h 733"/>
                <a:gd name="T18" fmla="*/ 330 w 634"/>
                <a:gd name="T19" fmla="*/ 2 h 733"/>
                <a:gd name="T20" fmla="*/ 279 w 634"/>
                <a:gd name="T21" fmla="*/ 34 h 733"/>
                <a:gd name="T22" fmla="*/ 225 w 634"/>
                <a:gd name="T23" fmla="*/ 129 h 733"/>
                <a:gd name="T24" fmla="*/ 170 w 634"/>
                <a:gd name="T25" fmla="*/ 244 h 733"/>
                <a:gd name="T26" fmla="*/ 127 w 634"/>
                <a:gd name="T27" fmla="*/ 335 h 733"/>
                <a:gd name="T28" fmla="*/ 83 w 634"/>
                <a:gd name="T29" fmla="*/ 418 h 733"/>
                <a:gd name="T30" fmla="*/ 43 w 634"/>
                <a:gd name="T31" fmla="*/ 487 h 733"/>
                <a:gd name="T32" fmla="*/ 0 w 634"/>
                <a:gd name="T33" fmla="*/ 54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4" h="733">
                  <a:moveTo>
                    <a:pt x="634" y="733"/>
                  </a:moveTo>
                  <a:cubicBezTo>
                    <a:pt x="624" y="706"/>
                    <a:pt x="613" y="679"/>
                    <a:pt x="605" y="650"/>
                  </a:cubicBezTo>
                  <a:cubicBezTo>
                    <a:pt x="597" y="620"/>
                    <a:pt x="593" y="592"/>
                    <a:pt x="587" y="556"/>
                  </a:cubicBezTo>
                  <a:cubicBezTo>
                    <a:pt x="581" y="519"/>
                    <a:pt x="575" y="466"/>
                    <a:pt x="569" y="429"/>
                  </a:cubicBezTo>
                  <a:cubicBezTo>
                    <a:pt x="563" y="392"/>
                    <a:pt x="556" y="357"/>
                    <a:pt x="551" y="331"/>
                  </a:cubicBezTo>
                  <a:cubicBezTo>
                    <a:pt x="545" y="305"/>
                    <a:pt x="544" y="297"/>
                    <a:pt x="536" y="273"/>
                  </a:cubicBezTo>
                  <a:cubicBezTo>
                    <a:pt x="528" y="249"/>
                    <a:pt x="518" y="216"/>
                    <a:pt x="504" y="188"/>
                  </a:cubicBezTo>
                  <a:cubicBezTo>
                    <a:pt x="490" y="160"/>
                    <a:pt x="470" y="130"/>
                    <a:pt x="449" y="103"/>
                  </a:cubicBezTo>
                  <a:cubicBezTo>
                    <a:pt x="428" y="76"/>
                    <a:pt x="400" y="40"/>
                    <a:pt x="380" y="24"/>
                  </a:cubicBezTo>
                  <a:cubicBezTo>
                    <a:pt x="360" y="7"/>
                    <a:pt x="347" y="0"/>
                    <a:pt x="330" y="2"/>
                  </a:cubicBezTo>
                  <a:cubicBezTo>
                    <a:pt x="313" y="4"/>
                    <a:pt x="296" y="13"/>
                    <a:pt x="279" y="34"/>
                  </a:cubicBezTo>
                  <a:cubicBezTo>
                    <a:pt x="261" y="56"/>
                    <a:pt x="243" y="94"/>
                    <a:pt x="225" y="129"/>
                  </a:cubicBezTo>
                  <a:cubicBezTo>
                    <a:pt x="207" y="163"/>
                    <a:pt x="187" y="210"/>
                    <a:pt x="170" y="244"/>
                  </a:cubicBezTo>
                  <a:cubicBezTo>
                    <a:pt x="154" y="279"/>
                    <a:pt x="141" y="306"/>
                    <a:pt x="127" y="335"/>
                  </a:cubicBezTo>
                  <a:cubicBezTo>
                    <a:pt x="112" y="364"/>
                    <a:pt x="97" y="393"/>
                    <a:pt x="83" y="418"/>
                  </a:cubicBezTo>
                  <a:cubicBezTo>
                    <a:pt x="69" y="443"/>
                    <a:pt x="57" y="465"/>
                    <a:pt x="43" y="487"/>
                  </a:cubicBezTo>
                  <a:cubicBezTo>
                    <a:pt x="30" y="509"/>
                    <a:pt x="15" y="528"/>
                    <a:pt x="0" y="548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6" name="Oval 33">
              <a:extLst>
                <a:ext uri="{FF2B5EF4-FFF2-40B4-BE49-F238E27FC236}">
                  <a16:creationId xmlns:a16="http://schemas.microsoft.com/office/drawing/2014/main" id="{04785001-7284-4CE3-A493-2549DB6836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80" y="3032"/>
              <a:ext cx="9" cy="1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7" name="Oval 34">
              <a:extLst>
                <a:ext uri="{FF2B5EF4-FFF2-40B4-BE49-F238E27FC236}">
                  <a16:creationId xmlns:a16="http://schemas.microsoft.com/office/drawing/2014/main" id="{025A2632-8437-4E9F-9FB1-DE6508EFB8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36" y="3032"/>
              <a:ext cx="9" cy="1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8" name="Oval 35">
              <a:extLst>
                <a:ext uri="{FF2B5EF4-FFF2-40B4-BE49-F238E27FC236}">
                  <a16:creationId xmlns:a16="http://schemas.microsoft.com/office/drawing/2014/main" id="{529C5842-573F-4977-A35B-1BBDA0B6A7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18" y="3032"/>
              <a:ext cx="9" cy="1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39" name="Oval 36">
              <a:extLst>
                <a:ext uri="{FF2B5EF4-FFF2-40B4-BE49-F238E27FC236}">
                  <a16:creationId xmlns:a16="http://schemas.microsoft.com/office/drawing/2014/main" id="{262FBEF1-BFE8-46D6-9D20-AF8DB5688AA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60" y="3032"/>
              <a:ext cx="9" cy="1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A4088ADA-6E8C-44C5-AD59-51BA439F6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" y="2891"/>
              <a:ext cx="119" cy="160"/>
            </a:xfrm>
            <a:custGeom>
              <a:avLst/>
              <a:gdLst>
                <a:gd name="T0" fmla="*/ 119 w 119"/>
                <a:gd name="T1" fmla="*/ 145 h 160"/>
                <a:gd name="T2" fmla="*/ 116 w 119"/>
                <a:gd name="T3" fmla="*/ 89 h 160"/>
                <a:gd name="T4" fmla="*/ 116 w 119"/>
                <a:gd name="T5" fmla="*/ 44 h 160"/>
                <a:gd name="T6" fmla="*/ 96 w 119"/>
                <a:gd name="T7" fmla="*/ 6 h 160"/>
                <a:gd name="T8" fmla="*/ 75 w 119"/>
                <a:gd name="T9" fmla="*/ 9 h 160"/>
                <a:gd name="T10" fmla="*/ 48 w 119"/>
                <a:gd name="T11" fmla="*/ 35 h 160"/>
                <a:gd name="T12" fmla="*/ 33 w 119"/>
                <a:gd name="T13" fmla="*/ 68 h 160"/>
                <a:gd name="T14" fmla="*/ 21 w 119"/>
                <a:gd name="T15" fmla="*/ 109 h 160"/>
                <a:gd name="T16" fmla="*/ 9 w 119"/>
                <a:gd name="T17" fmla="*/ 136 h 160"/>
                <a:gd name="T18" fmla="*/ 0 w 11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0">
                  <a:moveTo>
                    <a:pt x="119" y="145"/>
                  </a:moveTo>
                  <a:cubicBezTo>
                    <a:pt x="119" y="136"/>
                    <a:pt x="116" y="105"/>
                    <a:pt x="116" y="89"/>
                  </a:cubicBezTo>
                  <a:cubicBezTo>
                    <a:pt x="116" y="72"/>
                    <a:pt x="119" y="58"/>
                    <a:pt x="116" y="44"/>
                  </a:cubicBezTo>
                  <a:cubicBezTo>
                    <a:pt x="113" y="30"/>
                    <a:pt x="103" y="12"/>
                    <a:pt x="96" y="6"/>
                  </a:cubicBezTo>
                  <a:cubicBezTo>
                    <a:pt x="89" y="0"/>
                    <a:pt x="83" y="4"/>
                    <a:pt x="75" y="9"/>
                  </a:cubicBezTo>
                  <a:cubicBezTo>
                    <a:pt x="67" y="14"/>
                    <a:pt x="55" y="25"/>
                    <a:pt x="48" y="35"/>
                  </a:cubicBezTo>
                  <a:cubicBezTo>
                    <a:pt x="41" y="45"/>
                    <a:pt x="37" y="56"/>
                    <a:pt x="33" y="68"/>
                  </a:cubicBezTo>
                  <a:cubicBezTo>
                    <a:pt x="29" y="80"/>
                    <a:pt x="25" y="98"/>
                    <a:pt x="21" y="109"/>
                  </a:cubicBezTo>
                  <a:cubicBezTo>
                    <a:pt x="17" y="120"/>
                    <a:pt x="12" y="128"/>
                    <a:pt x="9" y="136"/>
                  </a:cubicBezTo>
                  <a:cubicBezTo>
                    <a:pt x="6" y="144"/>
                    <a:pt x="3" y="152"/>
                    <a:pt x="0" y="16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41" name="Text Box 38">
              <a:extLst>
                <a:ext uri="{FF2B5EF4-FFF2-40B4-BE49-F238E27FC236}">
                  <a16:creationId xmlns:a16="http://schemas.microsoft.com/office/drawing/2014/main" id="{A1859BCA-11E5-411A-BBCD-5BA699C4E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7" y="3041"/>
              <a:ext cx="111" cy="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Q</a:t>
              </a:r>
            </a:p>
          </p:txBody>
        </p:sp>
        <p:sp>
          <p:nvSpPr>
            <p:cNvPr id="42" name="Text Box 39">
              <a:extLst>
                <a:ext uri="{FF2B5EF4-FFF2-40B4-BE49-F238E27FC236}">
                  <a16:creationId xmlns:a16="http://schemas.microsoft.com/office/drawing/2014/main" id="{2124F89C-35D4-42C5-A860-CC9EF51B0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3" y="3041"/>
              <a:ext cx="106" cy="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P</a:t>
              </a:r>
            </a:p>
          </p:txBody>
        </p:sp>
        <p:sp>
          <p:nvSpPr>
            <p:cNvPr id="43" name="Text Box 40">
              <a:extLst>
                <a:ext uri="{FF2B5EF4-FFF2-40B4-BE49-F238E27FC236}">
                  <a16:creationId xmlns:a16="http://schemas.microsoft.com/office/drawing/2014/main" id="{68336151-2784-400C-BBD2-27AFCA66E1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9" y="3041"/>
              <a:ext cx="111" cy="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Q</a:t>
              </a:r>
            </a:p>
          </p:txBody>
        </p:sp>
        <p:sp>
          <p:nvSpPr>
            <p:cNvPr id="44" name="Text Box 41">
              <a:extLst>
                <a:ext uri="{FF2B5EF4-FFF2-40B4-BE49-F238E27FC236}">
                  <a16:creationId xmlns:a16="http://schemas.microsoft.com/office/drawing/2014/main" id="{19FDCC0F-73AF-4B0E-BF84-BCC81AC5E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3041"/>
              <a:ext cx="106" cy="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i="1" dirty="0"/>
                <a:t>P</a:t>
              </a:r>
            </a:p>
          </p:txBody>
        </p:sp>
        <p:sp>
          <p:nvSpPr>
            <p:cNvPr id="45" name="Text Box 42">
              <a:extLst>
                <a:ext uri="{FF2B5EF4-FFF2-40B4-BE49-F238E27FC236}">
                  <a16:creationId xmlns:a16="http://schemas.microsoft.com/office/drawing/2014/main" id="{9C545C7E-C5DD-4839-9B26-21A685EE8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47382">
              <a:off x="2239" y="2148"/>
              <a:ext cx="34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0</a:t>
              </a:r>
            </a:p>
          </p:txBody>
        </p:sp>
        <p:sp>
          <p:nvSpPr>
            <p:cNvPr id="46" name="Text Box 43">
              <a:extLst>
                <a:ext uri="{FF2B5EF4-FFF2-40B4-BE49-F238E27FC236}">
                  <a16:creationId xmlns:a16="http://schemas.microsoft.com/office/drawing/2014/main" id="{DE36C3B6-848F-435C-BDCD-649D67A097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304599">
              <a:off x="2776" y="1733"/>
              <a:ext cx="34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0</a:t>
              </a:r>
            </a:p>
          </p:txBody>
        </p:sp>
        <p:sp>
          <p:nvSpPr>
            <p:cNvPr id="47" name="Text Box 44">
              <a:extLst>
                <a:ext uri="{FF2B5EF4-FFF2-40B4-BE49-F238E27FC236}">
                  <a16:creationId xmlns:a16="http://schemas.microsoft.com/office/drawing/2014/main" id="{D2A22CB6-3631-492A-8C5E-901FF392F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650436">
              <a:off x="2877" y="1645"/>
              <a:ext cx="34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1</a:t>
              </a:r>
            </a:p>
          </p:txBody>
        </p:sp>
        <p:sp>
          <p:nvSpPr>
            <p:cNvPr id="48" name="Text Box 45">
              <a:extLst>
                <a:ext uri="{FF2B5EF4-FFF2-40B4-BE49-F238E27FC236}">
                  <a16:creationId xmlns:a16="http://schemas.microsoft.com/office/drawing/2014/main" id="{2A105C80-779C-4B37-91CD-B83624F2BC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401812">
              <a:off x="2722" y="1853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</a:t>
              </a:r>
            </a:p>
          </p:txBody>
        </p:sp>
        <p:sp>
          <p:nvSpPr>
            <p:cNvPr id="49" name="Text Box 46">
              <a:extLst>
                <a:ext uri="{FF2B5EF4-FFF2-40B4-BE49-F238E27FC236}">
                  <a16:creationId xmlns:a16="http://schemas.microsoft.com/office/drawing/2014/main" id="{C372376C-C0C6-429C-810A-01C570BB8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843590">
              <a:off x="2587" y="1389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-2</a:t>
              </a:r>
            </a:p>
          </p:txBody>
        </p:sp>
        <p:sp>
          <p:nvSpPr>
            <p:cNvPr id="50" name="Text Box 47">
              <a:extLst>
                <a:ext uri="{FF2B5EF4-FFF2-40B4-BE49-F238E27FC236}">
                  <a16:creationId xmlns:a16="http://schemas.microsoft.com/office/drawing/2014/main" id="{EB5501D5-EF66-4A09-881F-F06AE712A6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87641">
              <a:off x="2554" y="1322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</a:t>
              </a:r>
            </a:p>
          </p:txBody>
        </p:sp>
        <p:sp>
          <p:nvSpPr>
            <p:cNvPr id="51" name="Text Box 48">
              <a:extLst>
                <a:ext uri="{FF2B5EF4-FFF2-40B4-BE49-F238E27FC236}">
                  <a16:creationId xmlns:a16="http://schemas.microsoft.com/office/drawing/2014/main" id="{64FC0E86-17CF-4534-BFEF-801A20244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195637">
              <a:off x="2485" y="2216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</a:t>
              </a:r>
            </a:p>
          </p:txBody>
        </p:sp>
        <p:sp>
          <p:nvSpPr>
            <p:cNvPr id="52" name="Text Box 49">
              <a:extLst>
                <a:ext uri="{FF2B5EF4-FFF2-40B4-BE49-F238E27FC236}">
                  <a16:creationId xmlns:a16="http://schemas.microsoft.com/office/drawing/2014/main" id="{6CB86216-3754-42F1-A8F6-404C0FBC8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195637">
              <a:off x="2554" y="2456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-2</a:t>
              </a:r>
            </a:p>
          </p:txBody>
        </p:sp>
        <p:sp>
          <p:nvSpPr>
            <p:cNvPr id="53" name="Text Box 50">
              <a:extLst>
                <a:ext uri="{FF2B5EF4-FFF2-40B4-BE49-F238E27FC236}">
                  <a16:creationId xmlns:a16="http://schemas.microsoft.com/office/drawing/2014/main" id="{818F2776-FFD7-486B-9388-A2A133316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189462">
              <a:off x="2629" y="2585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-3</a:t>
              </a:r>
            </a:p>
          </p:txBody>
        </p:sp>
        <p:sp>
          <p:nvSpPr>
            <p:cNvPr id="54" name="Text Box 51">
              <a:extLst>
                <a:ext uri="{FF2B5EF4-FFF2-40B4-BE49-F238E27FC236}">
                  <a16:creationId xmlns:a16="http://schemas.microsoft.com/office/drawing/2014/main" id="{992E187F-C240-4E2D-882E-9990F8D27C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189462">
              <a:off x="2672" y="2661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-4</a:t>
              </a:r>
            </a:p>
          </p:txBody>
        </p:sp>
        <p:sp>
          <p:nvSpPr>
            <p:cNvPr id="55" name="Text Box 52">
              <a:extLst>
                <a:ext uri="{FF2B5EF4-FFF2-40B4-BE49-F238E27FC236}">
                  <a16:creationId xmlns:a16="http://schemas.microsoft.com/office/drawing/2014/main" id="{C8A4B8C0-2274-4EBB-8C36-0C5AF4A97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189462">
              <a:off x="2671" y="2773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-5</a:t>
              </a:r>
            </a:p>
          </p:txBody>
        </p:sp>
        <p:sp>
          <p:nvSpPr>
            <p:cNvPr id="56" name="Text Box 53">
              <a:extLst>
                <a:ext uri="{FF2B5EF4-FFF2-40B4-BE49-F238E27FC236}">
                  <a16:creationId xmlns:a16="http://schemas.microsoft.com/office/drawing/2014/main" id="{08E03423-B691-400D-941E-279B7E05F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321869">
              <a:off x="3638" y="1351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</a:t>
              </a:r>
            </a:p>
          </p:txBody>
        </p:sp>
        <p:sp>
          <p:nvSpPr>
            <p:cNvPr id="57" name="Text Box 54">
              <a:extLst>
                <a:ext uri="{FF2B5EF4-FFF2-40B4-BE49-F238E27FC236}">
                  <a16:creationId xmlns:a16="http://schemas.microsoft.com/office/drawing/2014/main" id="{65BAE236-39AE-4DEF-87DE-74C933836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45374">
              <a:off x="3763" y="1358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-2</a:t>
              </a:r>
            </a:p>
          </p:txBody>
        </p:sp>
        <p:sp>
          <p:nvSpPr>
            <p:cNvPr id="58" name="Text Box 55">
              <a:extLst>
                <a:ext uri="{FF2B5EF4-FFF2-40B4-BE49-F238E27FC236}">
                  <a16:creationId xmlns:a16="http://schemas.microsoft.com/office/drawing/2014/main" id="{4B132094-6EB5-4258-A4F3-3DD5E8E0A3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90908">
              <a:off x="3899" y="1371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-3</a:t>
              </a:r>
            </a:p>
          </p:txBody>
        </p:sp>
        <p:sp>
          <p:nvSpPr>
            <p:cNvPr id="59" name="Text Box 56">
              <a:extLst>
                <a:ext uri="{FF2B5EF4-FFF2-40B4-BE49-F238E27FC236}">
                  <a16:creationId xmlns:a16="http://schemas.microsoft.com/office/drawing/2014/main" id="{A1EEA222-5136-4BF1-B84B-162FC3096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315741">
              <a:off x="4024" y="1921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</a:t>
              </a:r>
            </a:p>
          </p:txBody>
        </p:sp>
        <p:sp>
          <p:nvSpPr>
            <p:cNvPr id="60" name="Text Box 57">
              <a:extLst>
                <a:ext uri="{FF2B5EF4-FFF2-40B4-BE49-F238E27FC236}">
                  <a16:creationId xmlns:a16="http://schemas.microsoft.com/office/drawing/2014/main" id="{0840AB22-20FA-42A3-898A-5B490BAB1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580564">
              <a:off x="4078" y="1861"/>
              <a:ext cx="34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0</a:t>
              </a:r>
            </a:p>
          </p:txBody>
        </p:sp>
        <p:sp>
          <p:nvSpPr>
            <p:cNvPr id="61" name="Text Box 58">
              <a:extLst>
                <a:ext uri="{FF2B5EF4-FFF2-40B4-BE49-F238E27FC236}">
                  <a16:creationId xmlns:a16="http://schemas.microsoft.com/office/drawing/2014/main" id="{F1A764E9-854A-4FE8-8836-13883BCFC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518560">
              <a:off x="4118" y="1776"/>
              <a:ext cx="34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1</a:t>
              </a:r>
            </a:p>
          </p:txBody>
        </p:sp>
        <p:sp>
          <p:nvSpPr>
            <p:cNvPr id="62" name="Line 59">
              <a:extLst>
                <a:ext uri="{FF2B5EF4-FFF2-40B4-BE49-F238E27FC236}">
                  <a16:creationId xmlns:a16="http://schemas.microsoft.com/office/drawing/2014/main" id="{EFDCDF72-B37B-446A-AB3A-FC9E6DE8DE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3" y="1772"/>
              <a:ext cx="0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 anchor="ctr"/>
            <a:lstStyle/>
            <a:p>
              <a:endParaRPr lang="en-GB" sz="1350" dirty="0"/>
            </a:p>
          </p:txBody>
        </p:sp>
        <p:sp>
          <p:nvSpPr>
            <p:cNvPr id="63" name="Text Box 60">
              <a:extLst>
                <a:ext uri="{FF2B5EF4-FFF2-40B4-BE49-F238E27FC236}">
                  <a16:creationId xmlns:a16="http://schemas.microsoft.com/office/drawing/2014/main" id="{25F223A4-C48D-4111-AA92-607533CD3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87182">
              <a:off x="4074" y="2354"/>
              <a:ext cx="47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-5</a:t>
              </a:r>
            </a:p>
          </p:txBody>
        </p:sp>
        <p:sp>
          <p:nvSpPr>
            <p:cNvPr id="64" name="Text Box 61">
              <a:extLst>
                <a:ext uri="{FF2B5EF4-FFF2-40B4-BE49-F238E27FC236}">
                  <a16:creationId xmlns:a16="http://schemas.microsoft.com/office/drawing/2014/main" id="{E1807E37-D2F8-4899-B05F-00230E5207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453283">
              <a:off x="3960" y="2787"/>
              <a:ext cx="69" cy="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" tIns="0" rIns="13716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525" b="1" dirty="0"/>
                <a:t>-10</a:t>
              </a:r>
            </a:p>
          </p:txBody>
        </p:sp>
        <p:sp>
          <p:nvSpPr>
            <p:cNvPr id="65" name="Text Box 62">
              <a:extLst>
                <a:ext uri="{FF2B5EF4-FFF2-40B4-BE49-F238E27FC236}">
                  <a16:creationId xmlns:a16="http://schemas.microsoft.com/office/drawing/2014/main" id="{53A49023-19F7-4504-A06E-D2A988FA3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" y="2544"/>
              <a:ext cx="111" cy="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750" dirty="0"/>
                <a:t>a</a:t>
              </a:r>
            </a:p>
          </p:txBody>
        </p:sp>
        <p:sp>
          <p:nvSpPr>
            <p:cNvPr id="66" name="Text Box 63">
              <a:extLst>
                <a:ext uri="{FF2B5EF4-FFF2-40B4-BE49-F238E27FC236}">
                  <a16:creationId xmlns:a16="http://schemas.microsoft.com/office/drawing/2014/main" id="{31C0B10E-541F-4ADF-9F5E-65560545B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1" y="2544"/>
              <a:ext cx="111" cy="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rIns="67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286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457200" indent="-114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690563" indent="-1190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hu-HU" sz="750" dirty="0"/>
                <a:t>b</a:t>
              </a:r>
            </a:p>
          </p:txBody>
        </p:sp>
      </p:grpSp>
      <p:sp>
        <p:nvSpPr>
          <p:cNvPr id="67" name="Cím 8">
            <a:extLst>
              <a:ext uri="{FF2B5EF4-FFF2-40B4-BE49-F238E27FC236}">
                <a16:creationId xmlns:a16="http://schemas.microsoft.com/office/drawing/2014/main" id="{7C93A007-1897-4127-AFB5-F1753306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Results of deformation analysis</a:t>
            </a:r>
          </a:p>
        </p:txBody>
      </p:sp>
      <p:sp>
        <p:nvSpPr>
          <p:cNvPr id="68" name="Tartalom helye 2">
            <a:extLst>
              <a:ext uri="{FF2B5EF4-FFF2-40B4-BE49-F238E27FC236}">
                <a16:creationId xmlns:a16="http://schemas.microsoft.com/office/drawing/2014/main" id="{7F996CF2-D21C-4AAE-B745-DD34AE4FD115}"/>
              </a:ext>
            </a:extLst>
          </p:cNvPr>
          <p:cNvSpPr txBox="1">
            <a:spLocks/>
          </p:cNvSpPr>
          <p:nvPr/>
        </p:nvSpPr>
        <p:spPr>
          <a:xfrm>
            <a:off x="6183803" y="1535489"/>
            <a:ext cx="2696030" cy="3184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Subsidence can also be visualized by showing linearly interpolated contour map (isolines) of the subsidence based on the test points.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69" name="Tartalom helye 2">
            <a:extLst>
              <a:ext uri="{FF2B5EF4-FFF2-40B4-BE49-F238E27FC236}">
                <a16:creationId xmlns:a16="http://schemas.microsoft.com/office/drawing/2014/main" id="{81CFAF64-8116-4080-81F6-6E1BF70EA067}"/>
              </a:ext>
            </a:extLst>
          </p:cNvPr>
          <p:cNvSpPr txBox="1">
            <a:spLocks/>
          </p:cNvSpPr>
          <p:nvPr/>
        </p:nvSpPr>
        <p:spPr>
          <a:xfrm>
            <a:off x="6117681" y="1042103"/>
            <a:ext cx="2749402" cy="417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Graphical visualization </a:t>
            </a:r>
          </a:p>
        </p:txBody>
      </p:sp>
    </p:spTree>
    <p:extLst>
      <p:ext uri="{BB962C8B-B14F-4D97-AF65-F5344CB8AC3E}">
        <p14:creationId xmlns:p14="http://schemas.microsoft.com/office/powerpoint/2010/main" val="1305237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01D6B6D-A6BE-45A3-A55B-9A8A8FB9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41278"/>
            <a:ext cx="1720454" cy="2295525"/>
          </a:xfrm>
          <a:prstGeom prst="rect">
            <a:avLst/>
          </a:prstGeom>
          <a:solidFill>
            <a:schemeClr val="accent1">
              <a:alpha val="60001"/>
            </a:schemeClr>
          </a:solidFill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1C6E144-89BA-4EB4-BFE0-2200EA4FD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96" y="1141278"/>
            <a:ext cx="1721644" cy="2295525"/>
          </a:xfrm>
          <a:prstGeom prst="rect">
            <a:avLst/>
          </a:prstGeom>
          <a:solidFill>
            <a:schemeClr val="accent1">
              <a:alpha val="60001"/>
            </a:schemeClr>
          </a:solidFill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FC34638-ACD8-4611-8FF9-47A219A0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96" y="1141278"/>
            <a:ext cx="1721644" cy="2295525"/>
          </a:xfrm>
          <a:prstGeom prst="rect">
            <a:avLst/>
          </a:prstGeom>
          <a:solidFill>
            <a:schemeClr val="accent1">
              <a:alpha val="60001"/>
            </a:schemeClr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artalom helye 2">
            <a:extLst>
              <a:ext uri="{FF2B5EF4-FFF2-40B4-BE49-F238E27FC236}">
                <a16:creationId xmlns:a16="http://schemas.microsoft.com/office/drawing/2014/main" id="{C6CB1C26-C62D-49E6-9F48-0752C4D01442}"/>
              </a:ext>
            </a:extLst>
          </p:cNvPr>
          <p:cNvSpPr txBox="1">
            <a:spLocks/>
          </p:cNvSpPr>
          <p:nvPr/>
        </p:nvSpPr>
        <p:spPr>
          <a:xfrm>
            <a:off x="391313" y="3931590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Automatized, quasi continuous measurements (total stations with servomotor, ATR)</a:t>
            </a:r>
          </a:p>
          <a:p>
            <a:r>
              <a:rPr lang="en-GB" sz="1800" dirty="0">
                <a:solidFill>
                  <a:srgbClr val="4E7A45"/>
                </a:solidFill>
                <a:latin typeface="Minion Pro" panose="02040503050201020203" charset="0"/>
              </a:rPr>
              <a:t>Alarm can be raised real time in case of a critical situation</a:t>
            </a:r>
          </a:p>
        </p:txBody>
      </p:sp>
      <p:sp>
        <p:nvSpPr>
          <p:cNvPr id="12" name="Cím 8">
            <a:extLst>
              <a:ext uri="{FF2B5EF4-FFF2-40B4-BE49-F238E27FC236}">
                <a16:creationId xmlns:a16="http://schemas.microsoft.com/office/drawing/2014/main" id="{BF66DFB4-2EA8-4384-83DE-7B432288718D}"/>
              </a:ext>
            </a:extLst>
          </p:cNvPr>
          <p:cNvSpPr txBox="1">
            <a:spLocks/>
          </p:cNvSpPr>
          <p:nvPr/>
        </p:nvSpPr>
        <p:spPr>
          <a:xfrm>
            <a:off x="251520" y="-37999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Monitoring systems</a:t>
            </a:r>
          </a:p>
        </p:txBody>
      </p:sp>
    </p:spTree>
    <p:extLst>
      <p:ext uri="{BB962C8B-B14F-4D97-AF65-F5344CB8AC3E}">
        <p14:creationId xmlns:p14="http://schemas.microsoft.com/office/powerpoint/2010/main" val="108533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Geodetic deformation analysis, horizontal and vertical monitoring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DDDB4AA4-B784-4677-A4DD-2D7A3908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35647"/>
            <a:ext cx="7886700" cy="2997076"/>
          </a:xfrm>
        </p:spPr>
        <p:txBody>
          <a:bodyPr/>
          <a:lstStyle/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Regardless the task is monitoring of displacement or deformation, the structure is modelled by a set of its characteristic points, and the monitoring is carried out by determining their 3D coordinates at different times. </a:t>
            </a:r>
          </a:p>
          <a:p>
            <a:endParaRPr lang="en-GB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Surveying techniques are very suitable for this purpose.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83199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71550"/>
            <a:ext cx="6136574" cy="4120524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956048" y="1618488"/>
            <a:ext cx="576072" cy="841248"/>
          </a:xfrm>
          <a:prstGeom prst="rect">
            <a:avLst/>
          </a:prstGeom>
          <a:solidFill>
            <a:schemeClr val="tx2">
              <a:alpha val="14000"/>
            </a:scheme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Szövegdoboz 6"/>
          <p:cNvSpPr txBox="1"/>
          <p:nvPr/>
        </p:nvSpPr>
        <p:spPr>
          <a:xfrm>
            <a:off x="1535082" y="3651870"/>
            <a:ext cx="5729689" cy="113107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50"/>
              <a:t>Localization tower:</a:t>
            </a:r>
          </a:p>
          <a:p>
            <a:r>
              <a:rPr lang="en-GB" sz="1350"/>
              <a:t>	- structure: appr. 25x40x50 m reinforced concrete</a:t>
            </a:r>
          </a:p>
          <a:p>
            <a:r>
              <a:rPr lang="en-GB" sz="1350"/>
              <a:t>	- wall thickness: 1.5 m</a:t>
            </a:r>
          </a:p>
          <a:p>
            <a:r>
              <a:rPr lang="en-GB" sz="1350"/>
              <a:t>	- aim: lock radioactive contamination inside in case of malfunction</a:t>
            </a:r>
          </a:p>
          <a:p>
            <a:r>
              <a:rPr lang="en-GB" sz="1350"/>
              <a:t>	- requirement: it should bear overpressure</a:t>
            </a:r>
          </a:p>
        </p:txBody>
      </p:sp>
      <p:sp>
        <p:nvSpPr>
          <p:cNvPr id="8" name="Cím 8">
            <a:extLst>
              <a:ext uri="{FF2B5EF4-FFF2-40B4-BE49-F238E27FC236}">
                <a16:creationId xmlns:a16="http://schemas.microsoft.com/office/drawing/2014/main" id="{7262662B-5597-4FF8-A2CA-71F4878D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29686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Monitoring systems</a:t>
            </a:r>
          </a:p>
        </p:txBody>
      </p:sp>
    </p:spTree>
    <p:extLst>
      <p:ext uri="{BB962C8B-B14F-4D97-AF65-F5344CB8AC3E}">
        <p14:creationId xmlns:p14="http://schemas.microsoft.com/office/powerpoint/2010/main" val="1496098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CP_7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4" t="6149" r="22920" b="9331"/>
          <a:stretch>
            <a:fillRect/>
          </a:stretch>
        </p:blipFill>
        <p:spPr bwMode="auto">
          <a:xfrm>
            <a:off x="1380744" y="950646"/>
            <a:ext cx="1645444" cy="322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Tca1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108" y="950646"/>
            <a:ext cx="2297600" cy="322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628" y="950645"/>
            <a:ext cx="2148146" cy="322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ím 8">
            <a:extLst>
              <a:ext uri="{FF2B5EF4-FFF2-40B4-BE49-F238E27FC236}">
                <a16:creationId xmlns:a16="http://schemas.microsoft.com/office/drawing/2014/main" id="{6CCF9944-11AD-4751-8423-806F19C8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29686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Monitoring systems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1EF66F5-F640-46C0-B50A-7A1F0D361600}"/>
              </a:ext>
            </a:extLst>
          </p:cNvPr>
          <p:cNvSpPr txBox="1"/>
          <p:nvPr/>
        </p:nvSpPr>
        <p:spPr>
          <a:xfrm>
            <a:off x="1259632" y="4227934"/>
            <a:ext cx="6552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Automatization: total stations equipped with servomotor, ATR</a:t>
            </a:r>
          </a:p>
        </p:txBody>
      </p:sp>
    </p:spTree>
    <p:extLst>
      <p:ext uri="{BB962C8B-B14F-4D97-AF65-F5344CB8AC3E}">
        <p14:creationId xmlns:p14="http://schemas.microsoft.com/office/powerpoint/2010/main" val="1200004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ks%20eltolódás%20hátul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04" y="698517"/>
            <a:ext cx="3734773" cy="345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aks%20eltolódás%20bal%20olda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32" y="698517"/>
            <a:ext cx="2353088" cy="345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203704" y="4160701"/>
            <a:ext cx="10468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West facade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5915728" y="4160701"/>
            <a:ext cx="11031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North facade</a:t>
            </a:r>
          </a:p>
        </p:txBody>
      </p:sp>
      <p:sp>
        <p:nvSpPr>
          <p:cNvPr id="8" name="Cím 8">
            <a:extLst>
              <a:ext uri="{FF2B5EF4-FFF2-40B4-BE49-F238E27FC236}">
                <a16:creationId xmlns:a16="http://schemas.microsoft.com/office/drawing/2014/main" id="{18AA64AF-5B49-4950-B83B-BD4A65898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29686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Monitoring systems</a:t>
            </a:r>
          </a:p>
        </p:txBody>
      </p:sp>
    </p:spTree>
    <p:extLst>
      <p:ext uri="{BB962C8B-B14F-4D97-AF65-F5344CB8AC3E}">
        <p14:creationId xmlns:p14="http://schemas.microsoft.com/office/powerpoint/2010/main" val="914267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33</a:t>
            </a:fld>
            <a:endParaRPr lang="hu-HU" dirty="0"/>
          </a:p>
        </p:txBody>
      </p:sp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0"/>
            <a:ext cx="7886700" cy="994172"/>
          </a:xfrm>
        </p:spPr>
        <p:txBody>
          <a:bodyPr>
            <a:normAutofit/>
          </a:bodyPr>
          <a:lstStyle/>
          <a:p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Monitoring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systems</a:t>
            </a:r>
            <a:endParaRPr lang="en-US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BD84755-D54B-4EBE-B6FA-D9B49747E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87574"/>
            <a:ext cx="5904656" cy="3802726"/>
          </a:xfrm>
          <a:prstGeom prst="rect">
            <a:avLst/>
          </a:prstGeom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E2915260-4008-48B5-B72D-825F8BB5F9C2}"/>
              </a:ext>
            </a:extLst>
          </p:cNvPr>
          <p:cNvSpPr txBox="1"/>
          <p:nvPr/>
        </p:nvSpPr>
        <p:spPr>
          <a:xfrm>
            <a:off x="7308304" y="4422723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i="1" dirty="0">
                <a:solidFill>
                  <a:srgbClr val="4E7A45"/>
                </a:solidFill>
                <a:latin typeface="Minion Pro" panose="02040503050201020203" charset="0"/>
              </a:rPr>
              <a:t>Siki </a:t>
            </a:r>
            <a:r>
              <a:rPr lang="hu-HU" sz="1600" b="1" i="1" dirty="0" smtClean="0">
                <a:solidFill>
                  <a:srgbClr val="4E7A45"/>
                </a:solidFill>
                <a:latin typeface="Minion Pro" panose="02040503050201020203" charset="0"/>
              </a:rPr>
              <a:t>– Takács </a:t>
            </a:r>
            <a:r>
              <a:rPr lang="hu-HU" sz="1600" b="1" i="1" dirty="0">
                <a:solidFill>
                  <a:srgbClr val="4E7A45"/>
                </a:solidFill>
                <a:latin typeface="Minion Pro" panose="02040503050201020203" charset="0"/>
              </a:rPr>
              <a:t>– Égető </a:t>
            </a:r>
          </a:p>
        </p:txBody>
      </p:sp>
    </p:spTree>
    <p:extLst>
      <p:ext uri="{BB962C8B-B14F-4D97-AF65-F5344CB8AC3E}">
        <p14:creationId xmlns:p14="http://schemas.microsoft.com/office/powerpoint/2010/main" val="3303096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1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Further sensors for deformation analysis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485"/>
            <a:ext cx="8229600" cy="363487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Strain gauge</a:t>
            </a:r>
          </a:p>
          <a:p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2A6B074-6BF0-4CDA-B252-D2E8F5C8BC1B}"/>
              </a:ext>
            </a:extLst>
          </p:cNvPr>
          <p:cNvSpPr txBox="1"/>
          <p:nvPr/>
        </p:nvSpPr>
        <p:spPr>
          <a:xfrm>
            <a:off x="4616774" y="1419622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Method: the </a:t>
            </a:r>
            <a:r>
              <a:rPr lang="hu-HU" sz="1600" dirty="0" err="1">
                <a:solidFill>
                  <a:srgbClr val="4E7A45"/>
                </a:solidFill>
                <a:latin typeface="Minion Pro" panose="02040503050201020203" charset="0"/>
              </a:rPr>
              <a:t>eigen</a:t>
            </a: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frequency of a strained string is observed</a:t>
            </a:r>
          </a:p>
          <a:p>
            <a:pPr>
              <a:buClr>
                <a:srgbClr val="9E2D40"/>
              </a:buClr>
              <a:buSzPct val="85000"/>
            </a:pPr>
            <a:endParaRPr lang="en-GB" sz="1600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Clr>
                <a:srgbClr val="9E2D40"/>
              </a:buClr>
              <a:buSzPct val="85000"/>
            </a:pPr>
            <a:endParaRPr lang="hu-HU" sz="1600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Clr>
                <a:srgbClr val="9E2D40"/>
              </a:buClr>
              <a:buSzPct val="85000"/>
            </a:pP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Aim: observe tensile strain of steel beams between slurry walls</a:t>
            </a:r>
          </a:p>
          <a:p>
            <a:pPr>
              <a:buClr>
                <a:srgbClr val="9E2D40"/>
              </a:buClr>
              <a:buSzPct val="85000"/>
            </a:pPr>
            <a:endParaRPr lang="en-GB" sz="1600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Clr>
                <a:srgbClr val="9E2D40"/>
              </a:buClr>
              <a:buSzPct val="85000"/>
            </a:pP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Automatized data acquisition (20 min.) </a:t>
            </a:r>
          </a:p>
          <a:p>
            <a:pPr>
              <a:buClr>
                <a:srgbClr val="9E2D40"/>
              </a:buClr>
              <a:buSzPct val="85000"/>
            </a:pPr>
            <a:endParaRPr lang="en-GB" sz="1600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Clr>
                <a:srgbClr val="9E2D40"/>
              </a:buClr>
              <a:buSzPct val="85000"/>
            </a:pPr>
            <a:r>
              <a:rPr lang="en-GB" sz="1600" dirty="0" err="1">
                <a:solidFill>
                  <a:srgbClr val="4E7A45"/>
                </a:solidFill>
                <a:latin typeface="Minion Pro" panose="02040503050201020203" charset="0"/>
              </a:rPr>
              <a:t>Fre</a:t>
            </a:r>
            <a:r>
              <a:rPr lang="hu-HU" sz="1600" dirty="0" err="1">
                <a:solidFill>
                  <a:srgbClr val="4E7A45"/>
                </a:solidFill>
                <a:latin typeface="Minion Pro" panose="02040503050201020203" charset="0"/>
              </a:rPr>
              <a:t>qu</a:t>
            </a:r>
            <a:r>
              <a:rPr lang="en-GB" sz="1600" dirty="0" err="1">
                <a:solidFill>
                  <a:srgbClr val="4E7A45"/>
                </a:solidFill>
                <a:latin typeface="Minion Pro" panose="02040503050201020203" charset="0"/>
              </a:rPr>
              <a:t>ency</a:t>
            </a:r>
            <a:r>
              <a:rPr lang="en-GB" sz="1600" dirty="0">
                <a:solidFill>
                  <a:srgbClr val="4E7A45"/>
                </a:solidFill>
                <a:latin typeface="Minion Pro" panose="02040503050201020203" charset="0"/>
              </a:rPr>
              <a:t> -&gt; displacement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3F9D4-8567-4779-95B6-22AC4A21C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02792"/>
            <a:ext cx="2321719" cy="142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7D887-9A4A-4A35-80CA-7003CAC1F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53" y="3075806"/>
            <a:ext cx="2456260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218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1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Further sensors for deformation analysis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485"/>
            <a:ext cx="8229600" cy="363487"/>
          </a:xfrm>
        </p:spPr>
        <p:txBody>
          <a:bodyPr>
            <a:normAutofit lnSpcReduction="10000"/>
          </a:bodyPr>
          <a:lstStyle/>
          <a:p>
            <a:r>
              <a:rPr lang="en-GB" sz="2000">
                <a:solidFill>
                  <a:srgbClr val="4E7A45"/>
                </a:solidFill>
                <a:latin typeface="Minion Pro" panose="02040503050201020203" charset="0"/>
              </a:rPr>
              <a:t>Tiltmeter</a:t>
            </a:r>
          </a:p>
          <a:p>
            <a:endParaRPr lang="en-GB" sz="200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ED9903A-1EDC-4793-9F83-610317E4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2" y="1172058"/>
            <a:ext cx="2986268" cy="201858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37E8015-42C9-4691-92F4-49BCD6383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154536"/>
            <a:ext cx="3039429" cy="1797298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A34FA5E5-EE97-408B-8383-A47F4B91526B}"/>
              </a:ext>
            </a:extLst>
          </p:cNvPr>
          <p:cNvSpPr txBox="1"/>
          <p:nvPr/>
        </p:nvSpPr>
        <p:spPr>
          <a:xfrm>
            <a:off x="454928" y="3039217"/>
            <a:ext cx="37529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MEMS </a:t>
            </a:r>
          </a:p>
          <a:p>
            <a:pPr marL="285750" indent="-285750">
              <a:buFontTx/>
              <a:buChar char="-"/>
            </a:pPr>
            <a:r>
              <a:rPr lang="en-GB" sz="1600">
                <a:solidFill>
                  <a:srgbClr val="4E7A45"/>
                </a:solidFill>
                <a:latin typeface="Minion Pro" panose="02040503050201020203" charset="0"/>
              </a:rPr>
              <a:t>a mechanical component for observing tilt / acceleration is integrated into a printed circuit board (PCB)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wide measurement range, ±45°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accuracy: 0.0001°(0.00175 mm/m)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measurement mode: dynamic</a:t>
            </a:r>
            <a:endParaRPr lang="en-GB" sz="160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035FE975-3F7B-45DF-BAD6-42B81BC81B4E}"/>
              </a:ext>
            </a:extLst>
          </p:cNvPr>
          <p:cNvSpPr txBox="1"/>
          <p:nvPr/>
        </p:nvSpPr>
        <p:spPr>
          <a:xfrm>
            <a:off x="4860032" y="3039217"/>
            <a:ext cx="3826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Electrolytic </a:t>
            </a:r>
          </a:p>
          <a:p>
            <a:pPr marL="285750" indent="-285750">
              <a:buFontTx/>
              <a:buChar char="-"/>
            </a:pPr>
            <a:r>
              <a:rPr lang="en-GB" sz="1600">
                <a:solidFill>
                  <a:srgbClr val="4E7A45"/>
                </a:solidFill>
                <a:latin typeface="Minion Pro" panose="02040503050201020203" charset="0"/>
              </a:rPr>
              <a:t>electrodes dipped in electrolytic liquid detect the change of resistance due to change in tilting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narrow measurement range, ±0.6°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accuracy: 0.0003°(0.005 mm/m)</a:t>
            </a:r>
          </a:p>
          <a:p>
            <a:pPr marL="285750" indent="-285750">
              <a:buFontTx/>
              <a:buChar char="-"/>
            </a:pPr>
            <a:r>
              <a:rPr lang="en-GB" sz="1600" b="0" i="0" u="none" strike="noStrike" baseline="0">
                <a:solidFill>
                  <a:srgbClr val="4E7A45"/>
                </a:solidFill>
                <a:latin typeface="Minion Pro" panose="02040503050201020203" charset="0"/>
              </a:rPr>
              <a:t>measurement mode: static</a:t>
            </a:r>
            <a:endParaRPr lang="en-GB" sz="160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en-GB" sz="1600">
              <a:solidFill>
                <a:srgbClr val="4E7A45"/>
              </a:solidFill>
              <a:latin typeface="Minion Pro" panose="02040503050201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13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1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Further sensors for deformation analysis</a:t>
            </a:r>
            <a:endParaRPr lang="en-US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485"/>
            <a:ext cx="8229600" cy="363487"/>
          </a:xfrm>
        </p:spPr>
        <p:txBody>
          <a:bodyPr>
            <a:normAutofit lnSpcReduction="10000"/>
          </a:bodyPr>
          <a:lstStyle/>
          <a:p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GNSS-receivers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36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C23B9AC-74B3-458B-AC08-5855AFFF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250"/>
            <a:ext cx="3168352" cy="350030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F683852-A57B-48CE-BC2F-8C08128CC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434" y="1246119"/>
            <a:ext cx="5597128" cy="312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42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5D746258-6BD2-4865-8188-A3D0696EC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590"/>
            <a:ext cx="9144000" cy="3711016"/>
          </a:xfrm>
          <a:prstGeom prst="rect">
            <a:avLst/>
          </a:prstGeom>
        </p:spPr>
      </p:pic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1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Further sensors for deformation analysis</a:t>
            </a:r>
            <a:endParaRPr lang="en-US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485"/>
            <a:ext cx="8229600" cy="363487"/>
          </a:xfrm>
        </p:spPr>
        <p:txBody>
          <a:bodyPr>
            <a:normAutofit lnSpcReduction="10000"/>
          </a:bodyPr>
          <a:lstStyle/>
          <a:p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GNSS-receivers</a:t>
            </a:r>
          </a:p>
          <a:p>
            <a:endParaRPr lang="hu-HU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37</a:t>
            </a:fld>
            <a:endParaRPr lang="hu-HU" dirty="0"/>
          </a:p>
        </p:txBody>
      </p:sp>
      <p:sp>
        <p:nvSpPr>
          <p:cNvPr id="2" name="TextBox 1"/>
          <p:cNvSpPr txBox="1"/>
          <p:nvPr/>
        </p:nvSpPr>
        <p:spPr>
          <a:xfrm>
            <a:off x="950336" y="3911550"/>
            <a:ext cx="864019" cy="369332"/>
          </a:xfrm>
          <a:prstGeom prst="rect">
            <a:avLst/>
          </a:prstGeom>
          <a:solidFill>
            <a:srgbClr val="FFFFA6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battery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60520" y="3075806"/>
            <a:ext cx="815736" cy="369332"/>
          </a:xfrm>
          <a:prstGeom prst="rect">
            <a:avLst/>
          </a:prstGeom>
          <a:solidFill>
            <a:srgbClr val="FFFFA6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Clients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496716" y="1466725"/>
            <a:ext cx="1215654" cy="646331"/>
          </a:xfrm>
          <a:prstGeom prst="rect">
            <a:avLst/>
          </a:prstGeom>
          <a:solidFill>
            <a:srgbClr val="FFFFA6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Redundant</a:t>
            </a:r>
          </a:p>
          <a:p>
            <a:pPr algn="ctr"/>
            <a:r>
              <a:rPr lang="hu-HU" dirty="0" smtClean="0"/>
              <a:t>servers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082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1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Further sensors for deformation analysis</a:t>
            </a:r>
            <a:endParaRPr lang="en-US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485"/>
            <a:ext cx="8229600" cy="363487"/>
          </a:xfrm>
        </p:spPr>
        <p:txBody>
          <a:bodyPr>
            <a:normAutofit lnSpcReduction="10000"/>
          </a:bodyPr>
          <a:lstStyle/>
          <a:p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GNSS-receivers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38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D5EE09C-592A-4E56-B9FD-9A0A8CD6B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497832"/>
            <a:ext cx="4689467" cy="26168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A426DD1-8F39-4CA1-B8A3-32F8DF8E0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44881"/>
            <a:ext cx="4032448" cy="28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29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Thank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you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for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attention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7827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Properties of geodetic deformation analysis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DDDB4AA4-B784-4677-A4DD-2D7A39086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structures are </a:t>
            </a: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identified by some of their points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, which should be selected in places relevant for the analysis, furthermore, their stability by time should be ensured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the </a:t>
            </a: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method of the measurement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should be chosen to allow the detection of the displacement with the demanded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the motion of the test points are determined to </a:t>
            </a: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fix reference points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(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spatial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reference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)</a:t>
            </a:r>
            <a:endParaRPr lang="en-GB" sz="2000" b="1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the motion of the test points are determined relatively to a </a:t>
            </a: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baseline measurement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 performed at the start of the analysis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(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temporal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sz="2000" dirty="0" err="1">
                <a:solidFill>
                  <a:srgbClr val="4E7A45"/>
                </a:solidFill>
                <a:latin typeface="Minion Pro" panose="02040503050201020203" charset="0"/>
              </a:rPr>
              <a:t>reference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)</a:t>
            </a:r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7816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ajós - Támfal - Alisca Bau Zrt.">
            <a:extLst>
              <a:ext uri="{FF2B5EF4-FFF2-40B4-BE49-F238E27FC236}">
                <a16:creationId xmlns:a16="http://schemas.microsoft.com/office/drawing/2014/main" id="{5953F496-B9D3-4131-BD9C-C040CCBDD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47" y="3047628"/>
            <a:ext cx="3118493" cy="207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known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F39691E-21B0-4834-AD0A-14EDF987063A}"/>
              </a:ext>
            </a:extLst>
          </p:cNvPr>
          <p:cNvSpPr txBox="1"/>
          <p:nvPr/>
        </p:nvSpPr>
        <p:spPr>
          <a:xfrm>
            <a:off x="119351" y="951063"/>
            <a:ext cx="55327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Offset survey</a:t>
            </a:r>
          </a:p>
          <a:p>
            <a:pPr>
              <a:buClr>
                <a:srgbClr val="9E2D40"/>
              </a:buClr>
              <a:buSzPct val="85000"/>
            </a:pPr>
            <a:endParaRPr lang="en-GB" sz="2000" b="1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Clr>
                <a:srgbClr val="9E2D40"/>
              </a:buClr>
              <a:buSzPct val="85000"/>
            </a:pP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 baseline is set perpendicular to the direction of the motion, and the test points are set near to the line joining the reference points.</a:t>
            </a:r>
          </a:p>
        </p:txBody>
      </p:sp>
      <p:pic>
        <p:nvPicPr>
          <p:cNvPr id="2050" name="Picture 2" descr="Acélhálós támfal">
            <a:extLst>
              <a:ext uri="{FF2B5EF4-FFF2-40B4-BE49-F238E27FC236}">
                <a16:creationId xmlns:a16="http://schemas.microsoft.com/office/drawing/2014/main" id="{8F0B8DE8-CEB6-4F74-B226-AAB675291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93672"/>
            <a:ext cx="2365547" cy="23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301DD17F-6D56-428F-B9F0-99F4EEDFD382}"/>
              </a:ext>
            </a:extLst>
          </p:cNvPr>
          <p:cNvCxnSpPr>
            <a:cxnSpLocks/>
          </p:cNvCxnSpPr>
          <p:nvPr/>
        </p:nvCxnSpPr>
        <p:spPr>
          <a:xfrm>
            <a:off x="7416254" y="2402040"/>
            <a:ext cx="1116186" cy="1697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C5935B43-FDAB-4049-B432-0D3AA67974A0}"/>
              </a:ext>
            </a:extLst>
          </p:cNvPr>
          <p:cNvCxnSpPr>
            <a:cxnSpLocks/>
          </p:cNvCxnSpPr>
          <p:nvPr/>
        </p:nvCxnSpPr>
        <p:spPr>
          <a:xfrm flipV="1">
            <a:off x="6444208" y="2381115"/>
            <a:ext cx="2016224" cy="2092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rapezoid 22">
            <a:extLst>
              <a:ext uri="{FF2B5EF4-FFF2-40B4-BE49-F238E27FC236}">
                <a16:creationId xmlns:a16="http://schemas.microsoft.com/office/drawing/2014/main" id="{2558F5DE-CDC4-4B8F-90FE-2057B85B1C80}"/>
              </a:ext>
            </a:extLst>
          </p:cNvPr>
          <p:cNvSpPr/>
          <p:nvPr/>
        </p:nvSpPr>
        <p:spPr>
          <a:xfrm>
            <a:off x="1555214" y="3190416"/>
            <a:ext cx="2535379" cy="323485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9717D1B5-B966-425F-B473-BCF70298872A}"/>
              </a:ext>
            </a:extLst>
          </p:cNvPr>
          <p:cNvSpPr>
            <a:spLocks noChangeAspect="1"/>
          </p:cNvSpPr>
          <p:nvPr/>
        </p:nvSpPr>
        <p:spPr bwMode="auto">
          <a:xfrm>
            <a:off x="5053557" y="3476043"/>
            <a:ext cx="166515" cy="165547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EC148218-C17A-4067-8D3D-52D26455FEE9}"/>
              </a:ext>
            </a:extLst>
          </p:cNvPr>
          <p:cNvSpPr>
            <a:spLocks noChangeAspect="1"/>
          </p:cNvSpPr>
          <p:nvPr/>
        </p:nvSpPr>
        <p:spPr bwMode="auto">
          <a:xfrm>
            <a:off x="5084536" y="3506538"/>
            <a:ext cx="104556" cy="104556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EF1CC26A-77C2-4584-93F7-5527FDFB71CB}"/>
              </a:ext>
            </a:extLst>
          </p:cNvPr>
          <p:cNvSpPr>
            <a:spLocks noChangeAspect="1"/>
          </p:cNvSpPr>
          <p:nvPr/>
        </p:nvSpPr>
        <p:spPr bwMode="auto">
          <a:xfrm>
            <a:off x="384287" y="3493018"/>
            <a:ext cx="166515" cy="165547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sp>
        <p:nvSpPr>
          <p:cNvPr id="28" name="Ellipszis 27">
            <a:extLst>
              <a:ext uri="{FF2B5EF4-FFF2-40B4-BE49-F238E27FC236}">
                <a16:creationId xmlns:a16="http://schemas.microsoft.com/office/drawing/2014/main" id="{C8EB313F-378A-4D86-9827-0E4B720B1A70}"/>
              </a:ext>
            </a:extLst>
          </p:cNvPr>
          <p:cNvSpPr>
            <a:spLocks noChangeAspect="1"/>
          </p:cNvSpPr>
          <p:nvPr/>
        </p:nvSpPr>
        <p:spPr bwMode="auto">
          <a:xfrm>
            <a:off x="415266" y="3523513"/>
            <a:ext cx="104556" cy="104556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8DD3D6B6-7D8C-43EB-A6BB-E772B0C17DC7}"/>
              </a:ext>
            </a:extLst>
          </p:cNvPr>
          <p:cNvCxnSpPr>
            <a:cxnSpLocks/>
            <a:stCxn id="27" idx="6"/>
            <a:endCxn id="25" idx="2"/>
          </p:cNvCxnSpPr>
          <p:nvPr/>
        </p:nvCxnSpPr>
        <p:spPr>
          <a:xfrm flipV="1">
            <a:off x="550802" y="3558817"/>
            <a:ext cx="4502755" cy="169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>
            <a:extLst>
              <a:ext uri="{FF2B5EF4-FFF2-40B4-BE49-F238E27FC236}">
                <a16:creationId xmlns:a16="http://schemas.microsoft.com/office/drawing/2014/main" id="{3EE7784B-09E9-4000-9E02-BA5DEBD785D6}"/>
              </a:ext>
            </a:extLst>
          </p:cNvPr>
          <p:cNvCxnSpPr>
            <a:cxnSpLocks/>
          </p:cNvCxnSpPr>
          <p:nvPr/>
        </p:nvCxnSpPr>
        <p:spPr>
          <a:xfrm>
            <a:off x="2822903" y="3352158"/>
            <a:ext cx="0" cy="659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>
            <a:extLst>
              <a:ext uri="{FF2B5EF4-FFF2-40B4-BE49-F238E27FC236}">
                <a16:creationId xmlns:a16="http://schemas.microsoft.com/office/drawing/2014/main" id="{30BAFEFA-FD9C-48B2-A82F-5434E9CF68B1}"/>
              </a:ext>
            </a:extLst>
          </p:cNvPr>
          <p:cNvCxnSpPr>
            <a:cxnSpLocks/>
          </p:cNvCxnSpPr>
          <p:nvPr/>
        </p:nvCxnSpPr>
        <p:spPr>
          <a:xfrm flipH="1">
            <a:off x="6608158" y="4090410"/>
            <a:ext cx="826418" cy="1634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571216AF-91A4-4B96-BC38-FFBC2E52027B}"/>
              </a:ext>
            </a:extLst>
          </p:cNvPr>
          <p:cNvCxnSpPr>
            <a:cxnSpLocks/>
          </p:cNvCxnSpPr>
          <p:nvPr/>
        </p:nvCxnSpPr>
        <p:spPr>
          <a:xfrm flipV="1">
            <a:off x="6457950" y="4038441"/>
            <a:ext cx="2270784" cy="4911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Szorzás jele 2059">
            <a:extLst>
              <a:ext uri="{FF2B5EF4-FFF2-40B4-BE49-F238E27FC236}">
                <a16:creationId xmlns:a16="http://schemas.microsoft.com/office/drawing/2014/main" id="{C959D34E-B9C9-4E32-A3D9-F5B2318B3DBC}"/>
              </a:ext>
            </a:extLst>
          </p:cNvPr>
          <p:cNvSpPr>
            <a:spLocks noChangeAspect="1"/>
          </p:cNvSpPr>
          <p:nvPr/>
        </p:nvSpPr>
        <p:spPr>
          <a:xfrm>
            <a:off x="1672093" y="3419978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Szorzás jele 47">
            <a:extLst>
              <a:ext uri="{FF2B5EF4-FFF2-40B4-BE49-F238E27FC236}">
                <a16:creationId xmlns:a16="http://schemas.microsoft.com/office/drawing/2014/main" id="{2FA1D674-BC38-4246-9538-AB99BE589BF4}"/>
              </a:ext>
            </a:extLst>
          </p:cNvPr>
          <p:cNvSpPr>
            <a:spLocks noChangeAspect="1"/>
          </p:cNvSpPr>
          <p:nvPr/>
        </p:nvSpPr>
        <p:spPr>
          <a:xfrm>
            <a:off x="2328994" y="3419787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Szorzás jele 48">
            <a:extLst>
              <a:ext uri="{FF2B5EF4-FFF2-40B4-BE49-F238E27FC236}">
                <a16:creationId xmlns:a16="http://schemas.microsoft.com/office/drawing/2014/main" id="{9C780737-5B05-49E0-9F2E-E1E66DCB8383}"/>
              </a:ext>
            </a:extLst>
          </p:cNvPr>
          <p:cNvSpPr>
            <a:spLocks noChangeAspect="1"/>
          </p:cNvSpPr>
          <p:nvPr/>
        </p:nvSpPr>
        <p:spPr>
          <a:xfrm>
            <a:off x="3203848" y="3413820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Szorzás jele 49">
            <a:extLst>
              <a:ext uri="{FF2B5EF4-FFF2-40B4-BE49-F238E27FC236}">
                <a16:creationId xmlns:a16="http://schemas.microsoft.com/office/drawing/2014/main" id="{D805C854-0315-40C0-B1F4-AD978561BD03}"/>
              </a:ext>
            </a:extLst>
          </p:cNvPr>
          <p:cNvSpPr>
            <a:spLocks noChangeAspect="1"/>
          </p:cNvSpPr>
          <p:nvPr/>
        </p:nvSpPr>
        <p:spPr>
          <a:xfrm>
            <a:off x="3851920" y="3421575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73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5" grpId="0" animBg="1"/>
      <p:bldP spid="26" grpId="0" animBg="1"/>
      <p:bldP spid="27" grpId="0" animBg="1"/>
      <p:bldP spid="28" grpId="0" animBg="1"/>
      <p:bldP spid="2060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known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79EC9-4ACD-4C04-AB47-417BF158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11" y="1243668"/>
            <a:ext cx="6273874" cy="326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FAB837B-2784-450A-ABCD-D88EBC28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1" y="4505436"/>
            <a:ext cx="61029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GB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measuring small angles, b – using adjustable point marker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8C3A4D2-F8BB-4029-B3A5-6B6C52AFBB5C}"/>
              </a:ext>
            </a:extLst>
          </p:cNvPr>
          <p:cNvSpPr txBox="1"/>
          <p:nvPr/>
        </p:nvSpPr>
        <p:spPr>
          <a:xfrm>
            <a:off x="119351" y="951063"/>
            <a:ext cx="639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Offset survey</a:t>
            </a:r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3791CBD-0F82-45EB-B0C7-B7ACBB5A0A94}"/>
              </a:ext>
            </a:extLst>
          </p:cNvPr>
          <p:cNvSpPr txBox="1"/>
          <p:nvPr/>
        </p:nvSpPr>
        <p:spPr>
          <a:xfrm>
            <a:off x="1259633" y="1950100"/>
            <a:ext cx="108012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instrument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5AE70FB-FA44-432F-A06A-CA839CE295CC}"/>
              </a:ext>
            </a:extLst>
          </p:cNvPr>
          <p:cNvSpPr txBox="1"/>
          <p:nvPr/>
        </p:nvSpPr>
        <p:spPr>
          <a:xfrm>
            <a:off x="1259633" y="3661523"/>
            <a:ext cx="108012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instrument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780094A-731F-44ED-9DC4-D69CFD9668C5}"/>
              </a:ext>
            </a:extLst>
          </p:cNvPr>
          <p:cNvSpPr txBox="1"/>
          <p:nvPr/>
        </p:nvSpPr>
        <p:spPr>
          <a:xfrm>
            <a:off x="6890756" y="3219822"/>
            <a:ext cx="113762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pole / prism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A0AAF5F7-E80D-4FEE-B367-13C50BA8F6A4}"/>
              </a:ext>
            </a:extLst>
          </p:cNvPr>
          <p:cNvSpPr txBox="1"/>
          <p:nvPr/>
        </p:nvSpPr>
        <p:spPr>
          <a:xfrm>
            <a:off x="6890756" y="1497560"/>
            <a:ext cx="113762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pole / prism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8D94542-7A5C-4A3D-8F29-BCBD07A7CE16}"/>
              </a:ext>
            </a:extLst>
          </p:cNvPr>
          <p:cNvSpPr txBox="1"/>
          <p:nvPr/>
        </p:nvSpPr>
        <p:spPr>
          <a:xfrm>
            <a:off x="3851920" y="4255940"/>
            <a:ext cx="93610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test point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CD920C5-32AA-42F8-B419-2108E8767EDE}"/>
              </a:ext>
            </a:extLst>
          </p:cNvPr>
          <p:cNvSpPr txBox="1"/>
          <p:nvPr/>
        </p:nvSpPr>
        <p:spPr>
          <a:xfrm>
            <a:off x="3851920" y="2440945"/>
            <a:ext cx="93610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test point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0250A7B-4704-4E1D-BE60-1A722ACFEA36}"/>
              </a:ext>
            </a:extLst>
          </p:cNvPr>
          <p:cNvSpPr txBox="1"/>
          <p:nvPr/>
        </p:nvSpPr>
        <p:spPr>
          <a:xfrm rot="16200000">
            <a:off x="3974055" y="2986024"/>
            <a:ext cx="61206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>
                <a:rot lat="540000" lon="0" rev="0"/>
              </a:camera>
              <a:lightRig rig="threePt" dir="t"/>
            </a:scene3d>
          </a:bodyPr>
          <a:lstStyle/>
          <a:p>
            <a:r>
              <a:rPr lang="en-GB" altLang="hu-HU" sz="1100" dirty="0">
                <a:latin typeface="Arial Black" panose="020B0A04020102020204" pitchFamily="34" charset="0"/>
                <a:cs typeface="Times New Roman" panose="02020603050405020304" pitchFamily="18" charset="0"/>
              </a:rPr>
              <a:t>scale</a:t>
            </a:r>
            <a:endParaRPr lang="en-GB" sz="1100" dirty="0">
              <a:latin typeface="Arial Black" panose="020B0A04020102020204" pitchFamily="34" charset="0"/>
            </a:endParaRPr>
          </a:p>
        </p:txBody>
      </p:sp>
      <p:sp>
        <p:nvSpPr>
          <p:cNvPr id="20" name="Szorzás jele 19">
            <a:extLst>
              <a:ext uri="{FF2B5EF4-FFF2-40B4-BE49-F238E27FC236}">
                <a16:creationId xmlns:a16="http://schemas.microsoft.com/office/drawing/2014/main" id="{34187E82-5F1D-4EF9-A770-7EB5F71ECD28}"/>
              </a:ext>
            </a:extLst>
          </p:cNvPr>
          <p:cNvSpPr>
            <a:spLocks noChangeAspect="1"/>
          </p:cNvSpPr>
          <p:nvPr/>
        </p:nvSpPr>
        <p:spPr>
          <a:xfrm>
            <a:off x="4212290" y="2145372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Szorzás jele 20">
            <a:extLst>
              <a:ext uri="{FF2B5EF4-FFF2-40B4-BE49-F238E27FC236}">
                <a16:creationId xmlns:a16="http://schemas.microsoft.com/office/drawing/2014/main" id="{471388B4-80CE-44E6-BACA-A40AF303106F}"/>
              </a:ext>
            </a:extLst>
          </p:cNvPr>
          <p:cNvSpPr>
            <a:spLocks noChangeAspect="1"/>
          </p:cNvSpPr>
          <p:nvPr/>
        </p:nvSpPr>
        <p:spPr>
          <a:xfrm>
            <a:off x="4218695" y="3864335"/>
            <a:ext cx="187846" cy="18784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30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242BCB42-3186-4F98-8B42-23EF5C08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886700" cy="994172"/>
          </a:xfrm>
        </p:spPr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The direction of the motion is known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FAB837B-2784-450A-ABCD-D88EBC28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1" y="4505436"/>
            <a:ext cx="61029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GB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measuring small angles, b – using adjustable point marker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8C3A4D2-F8BB-4029-B3A5-6B6C52AFBB5C}"/>
              </a:ext>
            </a:extLst>
          </p:cNvPr>
          <p:cNvSpPr txBox="1"/>
          <p:nvPr/>
        </p:nvSpPr>
        <p:spPr>
          <a:xfrm>
            <a:off x="119351" y="951063"/>
            <a:ext cx="639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000" b="1" dirty="0">
                <a:solidFill>
                  <a:srgbClr val="4E7A45"/>
                </a:solidFill>
                <a:latin typeface="Minion Pro" panose="02040503050201020203" charset="0"/>
              </a:rPr>
              <a:t>Offset survey</a:t>
            </a:r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pic>
        <p:nvPicPr>
          <p:cNvPr id="18" name="Kép 3">
            <a:extLst>
              <a:ext uri="{FF2B5EF4-FFF2-40B4-BE49-F238E27FC236}">
                <a16:creationId xmlns:a16="http://schemas.microsoft.com/office/drawing/2014/main" id="{79052B6D-C7D0-428F-AF69-88EB619BC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29899"/>
            <a:ext cx="3096812" cy="311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A5E97F8-BB16-4115-B30F-5EC0D786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373" y="1412012"/>
            <a:ext cx="323151" cy="866286"/>
          </a:xfrm>
          <a:prstGeom prst="rect">
            <a:avLst/>
          </a:prstGeom>
        </p:spPr>
      </p:pic>
      <p:sp>
        <p:nvSpPr>
          <p:cNvPr id="23" name="Ellipszis 22">
            <a:extLst>
              <a:ext uri="{FF2B5EF4-FFF2-40B4-BE49-F238E27FC236}">
                <a16:creationId xmlns:a16="http://schemas.microsoft.com/office/drawing/2014/main" id="{BC384F66-C1F5-4174-82F1-56B5614D1FA3}"/>
              </a:ext>
            </a:extLst>
          </p:cNvPr>
          <p:cNvSpPr>
            <a:spLocks noChangeAspect="1"/>
          </p:cNvSpPr>
          <p:nvPr/>
        </p:nvSpPr>
        <p:spPr bwMode="auto">
          <a:xfrm>
            <a:off x="3325365" y="3868319"/>
            <a:ext cx="166515" cy="9932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41BA0904-363E-4662-BE07-805A0748C25C}"/>
              </a:ext>
            </a:extLst>
          </p:cNvPr>
          <p:cNvSpPr>
            <a:spLocks noChangeAspect="1"/>
          </p:cNvSpPr>
          <p:nvPr/>
        </p:nvSpPr>
        <p:spPr bwMode="auto">
          <a:xfrm>
            <a:off x="3356344" y="3886615"/>
            <a:ext cx="104556" cy="6273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64B1ABB8-B4F3-4B65-844D-2466CBF6B8D4}"/>
              </a:ext>
            </a:extLst>
          </p:cNvPr>
          <p:cNvCxnSpPr>
            <a:cxnSpLocks/>
            <a:stCxn id="23" idx="7"/>
          </p:cNvCxnSpPr>
          <p:nvPr/>
        </p:nvCxnSpPr>
        <p:spPr>
          <a:xfrm flipV="1">
            <a:off x="3467494" y="2244332"/>
            <a:ext cx="2937459" cy="163853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zis 34">
            <a:extLst>
              <a:ext uri="{FF2B5EF4-FFF2-40B4-BE49-F238E27FC236}">
                <a16:creationId xmlns:a16="http://schemas.microsoft.com/office/drawing/2014/main" id="{CE53D577-7C20-4D1C-881B-7A2B230E32C5}"/>
              </a:ext>
            </a:extLst>
          </p:cNvPr>
          <p:cNvSpPr>
            <a:spLocks noChangeAspect="1"/>
          </p:cNvSpPr>
          <p:nvPr/>
        </p:nvSpPr>
        <p:spPr bwMode="auto">
          <a:xfrm>
            <a:off x="6374692" y="2159555"/>
            <a:ext cx="166515" cy="9932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700AAE43-B81E-4E73-8D56-DA0027366A8E}"/>
              </a:ext>
            </a:extLst>
          </p:cNvPr>
          <p:cNvSpPr>
            <a:spLocks noChangeAspect="1"/>
          </p:cNvSpPr>
          <p:nvPr/>
        </p:nvSpPr>
        <p:spPr bwMode="auto">
          <a:xfrm>
            <a:off x="6405671" y="2177851"/>
            <a:ext cx="104556" cy="6273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000" dirty="0">
              <a:latin typeface="Tahoma" panose="020B0604030504040204" pitchFamily="34" charset="0"/>
            </a:endParaRPr>
          </a:p>
        </p:txBody>
      </p: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E1E5F08A-1CAC-499F-8709-76F23ECC239B}"/>
              </a:ext>
            </a:extLst>
          </p:cNvPr>
          <p:cNvCxnSpPr>
            <a:cxnSpLocks/>
          </p:cNvCxnSpPr>
          <p:nvPr/>
        </p:nvCxnSpPr>
        <p:spPr>
          <a:xfrm>
            <a:off x="5097322" y="2049697"/>
            <a:ext cx="180000" cy="7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1F570B66-2F0D-4FDD-846A-9FAD54B86FC1}"/>
              </a:ext>
            </a:extLst>
          </p:cNvPr>
          <p:cNvCxnSpPr>
            <a:cxnSpLocks/>
          </p:cNvCxnSpPr>
          <p:nvPr/>
        </p:nvCxnSpPr>
        <p:spPr>
          <a:xfrm flipV="1">
            <a:off x="3467494" y="2049697"/>
            <a:ext cx="1629828" cy="1089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Ív 47">
            <a:extLst>
              <a:ext uri="{FF2B5EF4-FFF2-40B4-BE49-F238E27FC236}">
                <a16:creationId xmlns:a16="http://schemas.microsoft.com/office/drawing/2014/main" id="{8CD216C3-1069-4E43-B88B-81A62350B7C7}"/>
              </a:ext>
            </a:extLst>
          </p:cNvPr>
          <p:cNvSpPr/>
          <p:nvPr/>
        </p:nvSpPr>
        <p:spPr>
          <a:xfrm>
            <a:off x="3507306" y="2542980"/>
            <a:ext cx="914400" cy="337737"/>
          </a:xfrm>
          <a:prstGeom prst="arc">
            <a:avLst>
              <a:gd name="adj1" fmla="val 20264876"/>
              <a:gd name="adj2" fmla="val 2100474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D13D839D-61AD-44CE-8ED2-18C91B868AB3}"/>
              </a:ext>
            </a:extLst>
          </p:cNvPr>
          <p:cNvCxnSpPr>
            <a:cxnSpLocks/>
          </p:cNvCxnSpPr>
          <p:nvPr/>
        </p:nvCxnSpPr>
        <p:spPr>
          <a:xfrm flipV="1">
            <a:off x="3464840" y="1500694"/>
            <a:ext cx="2937459" cy="1638533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46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426" y="1074851"/>
            <a:ext cx="4456062" cy="3263504"/>
          </a:xfrm>
        </p:spPr>
        <p:txBody>
          <a:bodyPr>
            <a:noAutofit/>
          </a:bodyPr>
          <a:lstStyle/>
          <a:p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An elongated traverse line is established perpendicular to the direction of the displacement, with the start and end points located on a motion-free area. </a:t>
            </a:r>
          </a:p>
          <a:p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Measuring the length of the traverse legs only at the first epoch, while deflection angles measured each time. </a:t>
            </a:r>
          </a:p>
          <a:p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A coordinate system is established by setting the y-axis through the start and end points.</a:t>
            </a:r>
          </a:p>
          <a:p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The  displacement of the points is detected via the change of the x-coordinates.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8</a:t>
            </a:fld>
            <a:endParaRPr lang="hu-HU" dirty="0"/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A9865C13-3476-4DB8-BD31-0EEB37583F1C}"/>
              </a:ext>
            </a:extLst>
          </p:cNvPr>
          <p:cNvCxnSpPr/>
          <p:nvPr/>
        </p:nvCxnSpPr>
        <p:spPr>
          <a:xfrm>
            <a:off x="539552" y="3147814"/>
            <a:ext cx="32403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AB71F212-9824-4B1F-B8EA-39E068DF4507}"/>
              </a:ext>
            </a:extLst>
          </p:cNvPr>
          <p:cNvCxnSpPr>
            <a:cxnSpLocks/>
          </p:cNvCxnSpPr>
          <p:nvPr/>
        </p:nvCxnSpPr>
        <p:spPr>
          <a:xfrm flipV="1">
            <a:off x="539552" y="1074851"/>
            <a:ext cx="0" cy="2072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AD5A3C1-87CD-4526-81CA-A6235E7169C6}"/>
              </a:ext>
            </a:extLst>
          </p:cNvPr>
          <p:cNvSpPr txBox="1"/>
          <p:nvPr/>
        </p:nvSpPr>
        <p:spPr>
          <a:xfrm>
            <a:off x="3635482" y="314781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y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700A313F-D33E-4639-955F-211E41B4969F}"/>
              </a:ext>
            </a:extLst>
          </p:cNvPr>
          <p:cNvSpPr txBox="1"/>
          <p:nvPr/>
        </p:nvSpPr>
        <p:spPr>
          <a:xfrm>
            <a:off x="261271" y="84355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x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F78AF91A-32B8-4AFD-BEA8-4159526EFFBF}"/>
              </a:ext>
            </a:extLst>
          </p:cNvPr>
          <p:cNvSpPr/>
          <p:nvPr/>
        </p:nvSpPr>
        <p:spPr>
          <a:xfrm>
            <a:off x="1155445" y="3057805"/>
            <a:ext cx="72008" cy="72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AB433888-D9A3-44D5-843D-BCAF72A232D4}"/>
              </a:ext>
            </a:extLst>
          </p:cNvPr>
          <p:cNvSpPr/>
          <p:nvPr/>
        </p:nvSpPr>
        <p:spPr>
          <a:xfrm>
            <a:off x="3515798" y="3111810"/>
            <a:ext cx="72008" cy="72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8FB7C148-1554-47A9-9E66-463541D7CB46}"/>
              </a:ext>
            </a:extLst>
          </p:cNvPr>
          <p:cNvSpPr/>
          <p:nvPr/>
        </p:nvSpPr>
        <p:spPr>
          <a:xfrm>
            <a:off x="3483986" y="3079998"/>
            <a:ext cx="135632" cy="135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5E481BB-18F1-43FA-8D0C-98B74DA8234E}"/>
              </a:ext>
            </a:extLst>
          </p:cNvPr>
          <p:cNvSpPr/>
          <p:nvPr/>
        </p:nvSpPr>
        <p:spPr>
          <a:xfrm>
            <a:off x="503547" y="3111810"/>
            <a:ext cx="72008" cy="72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3509467-A5BE-4098-AA4E-57B8FCC1FB3D}"/>
              </a:ext>
            </a:extLst>
          </p:cNvPr>
          <p:cNvSpPr/>
          <p:nvPr/>
        </p:nvSpPr>
        <p:spPr>
          <a:xfrm>
            <a:off x="471735" y="3079998"/>
            <a:ext cx="135632" cy="135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A7058A76-2A7E-4838-8C41-DBD91BC5AE6F}"/>
              </a:ext>
            </a:extLst>
          </p:cNvPr>
          <p:cNvSpPr/>
          <p:nvPr/>
        </p:nvSpPr>
        <p:spPr>
          <a:xfrm>
            <a:off x="1883959" y="3129813"/>
            <a:ext cx="72008" cy="72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40C66FD0-2B84-423B-A249-053BE205EE78}"/>
              </a:ext>
            </a:extLst>
          </p:cNvPr>
          <p:cNvSpPr/>
          <p:nvPr/>
        </p:nvSpPr>
        <p:spPr>
          <a:xfrm>
            <a:off x="2740073" y="3082111"/>
            <a:ext cx="72008" cy="72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4BAF0377-369B-41B0-80CC-718434DEA69E}"/>
              </a:ext>
            </a:extLst>
          </p:cNvPr>
          <p:cNvCxnSpPr>
            <a:stCxn id="18" idx="6"/>
            <a:endCxn id="13" idx="2"/>
          </p:cNvCxnSpPr>
          <p:nvPr/>
        </p:nvCxnSpPr>
        <p:spPr>
          <a:xfrm flipV="1">
            <a:off x="607367" y="3093809"/>
            <a:ext cx="548078" cy="540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72440A63-7E4A-431C-B3B2-918CFEB950A4}"/>
              </a:ext>
            </a:extLst>
          </p:cNvPr>
          <p:cNvCxnSpPr>
            <a:cxnSpLocks/>
            <a:stCxn id="13" idx="6"/>
            <a:endCxn id="19" idx="2"/>
          </p:cNvCxnSpPr>
          <p:nvPr/>
        </p:nvCxnSpPr>
        <p:spPr>
          <a:xfrm>
            <a:off x="1227453" y="3093809"/>
            <a:ext cx="656506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E63EE224-205A-4A39-BFDF-367A80A6680F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 flipV="1">
            <a:off x="1955967" y="3118115"/>
            <a:ext cx="784106" cy="477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>
            <a:extLst>
              <a:ext uri="{FF2B5EF4-FFF2-40B4-BE49-F238E27FC236}">
                <a16:creationId xmlns:a16="http://schemas.microsoft.com/office/drawing/2014/main" id="{09D52A77-5779-44D3-90C0-7ED93ECAF29D}"/>
              </a:ext>
            </a:extLst>
          </p:cNvPr>
          <p:cNvCxnSpPr>
            <a:stCxn id="20" idx="6"/>
            <a:endCxn id="16" idx="2"/>
          </p:cNvCxnSpPr>
          <p:nvPr/>
        </p:nvCxnSpPr>
        <p:spPr>
          <a:xfrm>
            <a:off x="2812081" y="3118115"/>
            <a:ext cx="671905" cy="296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197F72AB-9602-4299-AEF0-6CFE5DA109B8}"/>
              </a:ext>
            </a:extLst>
          </p:cNvPr>
          <p:cNvSpPr txBox="1"/>
          <p:nvPr/>
        </p:nvSpPr>
        <p:spPr>
          <a:xfrm>
            <a:off x="403297" y="316747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CE07ECFC-3BA7-4FA6-B36D-06AC4A567C8B}"/>
              </a:ext>
            </a:extLst>
          </p:cNvPr>
          <p:cNvSpPr txBox="1"/>
          <p:nvPr/>
        </p:nvSpPr>
        <p:spPr>
          <a:xfrm>
            <a:off x="3404236" y="31645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5" name="Cím 8">
            <a:extLst>
              <a:ext uri="{FF2B5EF4-FFF2-40B4-BE49-F238E27FC236}">
                <a16:creationId xmlns:a16="http://schemas.microsoft.com/office/drawing/2014/main" id="{E0354D77-B9BC-4D80-BA74-3B6C66BF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</p:spPr>
        <p:txBody>
          <a:bodyPr>
            <a:normAutofit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The direction of the motion is known</a:t>
            </a:r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09EB2E25-AC8F-4F6A-9884-E3A49BDAE0D9}"/>
              </a:ext>
            </a:extLst>
          </p:cNvPr>
          <p:cNvSpPr/>
          <p:nvPr/>
        </p:nvSpPr>
        <p:spPr>
          <a:xfrm>
            <a:off x="817770" y="2715766"/>
            <a:ext cx="2535379" cy="323485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99F2331A-646A-441F-BFCF-5B3BABC70CBA}"/>
              </a:ext>
            </a:extLst>
          </p:cNvPr>
          <p:cNvCxnSpPr>
            <a:cxnSpLocks/>
          </p:cNvCxnSpPr>
          <p:nvPr/>
        </p:nvCxnSpPr>
        <p:spPr>
          <a:xfrm>
            <a:off x="2085459" y="2877508"/>
            <a:ext cx="0" cy="659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81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50F7A-D92A-4B27-AA2C-FC5E06CE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59270"/>
            <a:ext cx="4447406" cy="3263504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In such cases either a baseline or a network is established in a local coordinate system.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(Measurements on the baseline processed by intersections, measurements in network are processed by network 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adjus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t</a:t>
            </a:r>
            <a:r>
              <a:rPr lang="en-GB" sz="2000" dirty="0" err="1">
                <a:solidFill>
                  <a:srgbClr val="4E7A45"/>
                </a:solidFill>
                <a:latin typeface="Minion Pro" panose="02040503050201020203" charset="0"/>
              </a:rPr>
              <a:t>ment</a:t>
            </a:r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).</a:t>
            </a:r>
            <a:r>
              <a:rPr lang="hu-HU" sz="2000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endParaRPr lang="en-GB" sz="2000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All relevant coordinate components (2D, 3D) are determined at different epochs. </a:t>
            </a:r>
          </a:p>
          <a:p>
            <a:r>
              <a:rPr lang="en-GB" sz="2000" dirty="0">
                <a:solidFill>
                  <a:srgbClr val="4E7A45"/>
                </a:solidFill>
                <a:latin typeface="Minion Pro" panose="02040503050201020203" charset="0"/>
              </a:rPr>
              <a:t>Based on the components, the vector  of the displacement (direction, magnitude) can be determined.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9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1884AF3-2077-4C63-95B0-85AC1622E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1020361"/>
            <a:ext cx="3740473" cy="3719577"/>
          </a:xfrm>
          <a:prstGeom prst="rect">
            <a:avLst/>
          </a:prstGeom>
        </p:spPr>
      </p:pic>
      <p:grpSp>
        <p:nvGrpSpPr>
          <p:cNvPr id="7" name="Group 58">
            <a:extLst>
              <a:ext uri="{FF2B5EF4-FFF2-40B4-BE49-F238E27FC236}">
                <a16:creationId xmlns:a16="http://schemas.microsoft.com/office/drawing/2014/main" id="{1E836C62-CE5E-45E1-B5FB-B821E448E830}"/>
              </a:ext>
            </a:extLst>
          </p:cNvPr>
          <p:cNvGrpSpPr/>
          <p:nvPr/>
        </p:nvGrpSpPr>
        <p:grpSpPr>
          <a:xfrm>
            <a:off x="1115616" y="1786894"/>
            <a:ext cx="1447414" cy="2297024"/>
            <a:chOff x="257336" y="1346828"/>
            <a:chExt cx="1737748" cy="3161221"/>
          </a:xfrm>
        </p:grpSpPr>
        <p:cxnSp>
          <p:nvCxnSpPr>
            <p:cNvPr id="8" name="Straight Connector 11">
              <a:extLst>
                <a:ext uri="{FF2B5EF4-FFF2-40B4-BE49-F238E27FC236}">
                  <a16:creationId xmlns:a16="http://schemas.microsoft.com/office/drawing/2014/main" id="{466DDFED-510C-4646-9527-C16882FF44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748" y="1346828"/>
              <a:ext cx="1143846" cy="29365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1">
              <a:extLst>
                <a:ext uri="{FF2B5EF4-FFF2-40B4-BE49-F238E27FC236}">
                  <a16:creationId xmlns:a16="http://schemas.microsoft.com/office/drawing/2014/main" id="{E76E89C5-0BDC-462E-BE30-5DE9255F9FAB}"/>
                </a:ext>
              </a:extLst>
            </p:cNvPr>
            <p:cNvCxnSpPr>
              <a:cxnSpLocks/>
            </p:cNvCxnSpPr>
            <p:nvPr/>
          </p:nvCxnSpPr>
          <p:spPr>
            <a:xfrm>
              <a:off x="349748" y="1640487"/>
              <a:ext cx="1408049" cy="105945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4">
              <a:extLst>
                <a:ext uri="{FF2B5EF4-FFF2-40B4-BE49-F238E27FC236}">
                  <a16:creationId xmlns:a16="http://schemas.microsoft.com/office/drawing/2014/main" id="{ACCDF7FF-F064-4E0C-A9A4-D3BA04ECA523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94" y="1346828"/>
              <a:ext cx="264202" cy="135311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6">
              <a:extLst>
                <a:ext uri="{FF2B5EF4-FFF2-40B4-BE49-F238E27FC236}">
                  <a16:creationId xmlns:a16="http://schemas.microsoft.com/office/drawing/2014/main" id="{58C3D84D-B8F8-4242-8227-3FCD9C12C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240" y="1640487"/>
              <a:ext cx="94298" cy="179535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8">
              <a:extLst>
                <a:ext uri="{FF2B5EF4-FFF2-40B4-BE49-F238E27FC236}">
                  <a16:creationId xmlns:a16="http://schemas.microsoft.com/office/drawing/2014/main" id="{5E7DFBC4-BAFC-4B76-B6EF-4FB991E342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336" y="2699943"/>
              <a:ext cx="1500461" cy="74865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30">
              <a:extLst>
                <a:ext uri="{FF2B5EF4-FFF2-40B4-BE49-F238E27FC236}">
                  <a16:creationId xmlns:a16="http://schemas.microsoft.com/office/drawing/2014/main" id="{C98D15F5-4BEC-45FF-B80B-E23A312D4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354" y="1346828"/>
              <a:ext cx="1227239" cy="208281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32">
              <a:extLst>
                <a:ext uri="{FF2B5EF4-FFF2-40B4-BE49-F238E27FC236}">
                  <a16:creationId xmlns:a16="http://schemas.microsoft.com/office/drawing/2014/main" id="{E74A3582-4C62-476F-A409-84CCF1E78E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476" y="3429645"/>
              <a:ext cx="1729607" cy="21387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5">
              <a:extLst>
                <a:ext uri="{FF2B5EF4-FFF2-40B4-BE49-F238E27FC236}">
                  <a16:creationId xmlns:a16="http://schemas.microsoft.com/office/drawing/2014/main" id="{C2BD5AFC-25E3-4453-82C7-8E1F403EA9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386" y="3655899"/>
              <a:ext cx="1491698" cy="44061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7">
              <a:extLst>
                <a:ext uri="{FF2B5EF4-FFF2-40B4-BE49-F238E27FC236}">
                  <a16:creationId xmlns:a16="http://schemas.microsoft.com/office/drawing/2014/main" id="{3199C06A-C972-404B-AA18-D9FC5AA1D8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7797" y="2699943"/>
              <a:ext cx="229147" cy="94967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9">
              <a:extLst>
                <a:ext uri="{FF2B5EF4-FFF2-40B4-BE49-F238E27FC236}">
                  <a16:creationId xmlns:a16="http://schemas.microsoft.com/office/drawing/2014/main" id="{8824BA0E-1A18-4A85-BDC8-B35694539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387" y="2712327"/>
              <a:ext cx="1254410" cy="13841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41">
              <a:extLst>
                <a:ext uri="{FF2B5EF4-FFF2-40B4-BE49-F238E27FC236}">
                  <a16:creationId xmlns:a16="http://schemas.microsoft.com/office/drawing/2014/main" id="{387E84F0-353A-43CD-BCA6-3216005062C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39" y="3427667"/>
              <a:ext cx="229147" cy="67494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3">
              <a:extLst>
                <a:ext uri="{FF2B5EF4-FFF2-40B4-BE49-F238E27FC236}">
                  <a16:creationId xmlns:a16="http://schemas.microsoft.com/office/drawing/2014/main" id="{B9678867-F90F-46B0-8BBA-2DC03AF853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13" y="4102614"/>
              <a:ext cx="1252784" cy="38648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45">
              <a:extLst>
                <a:ext uri="{FF2B5EF4-FFF2-40B4-BE49-F238E27FC236}">
                  <a16:creationId xmlns:a16="http://schemas.microsoft.com/office/drawing/2014/main" id="{B0822287-69C1-4FD2-BC6A-6BFCF804B3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583" y="3649619"/>
              <a:ext cx="1016500" cy="73580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48">
              <a:extLst>
                <a:ext uri="{FF2B5EF4-FFF2-40B4-BE49-F238E27FC236}">
                  <a16:creationId xmlns:a16="http://schemas.microsoft.com/office/drawing/2014/main" id="{F98A3524-9110-4254-BE5E-B942BEADEB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3386" y="4102728"/>
              <a:ext cx="475196" cy="2950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0">
              <a:extLst>
                <a:ext uri="{FF2B5EF4-FFF2-40B4-BE49-F238E27FC236}">
                  <a16:creationId xmlns:a16="http://schemas.microsoft.com/office/drawing/2014/main" id="{2C62BB4F-2A5A-4EA2-9DA9-FC4DF58C23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7797" y="3682724"/>
              <a:ext cx="222015" cy="8253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5C9D266E-7CD3-4239-AC4B-F987717F83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2085" y="4404039"/>
              <a:ext cx="815712" cy="10401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ím 8">
            <a:extLst>
              <a:ext uri="{FF2B5EF4-FFF2-40B4-BE49-F238E27FC236}">
                <a16:creationId xmlns:a16="http://schemas.microsoft.com/office/drawing/2014/main" id="{F3D04670-2E30-484A-A8A2-9097F75EE030}"/>
              </a:ext>
            </a:extLst>
          </p:cNvPr>
          <p:cNvSpPr txBox="1">
            <a:spLocks/>
          </p:cNvSpPr>
          <p:nvPr/>
        </p:nvSpPr>
        <p:spPr>
          <a:xfrm>
            <a:off x="628650" y="-38463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The direction of the motion is unknown</a:t>
            </a:r>
          </a:p>
        </p:txBody>
      </p:sp>
    </p:spTree>
    <p:extLst>
      <p:ext uri="{BB962C8B-B14F-4D97-AF65-F5344CB8AC3E}">
        <p14:creationId xmlns:p14="http://schemas.microsoft.com/office/powerpoint/2010/main" val="536581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2329</TotalTime>
  <Words>1825</Words>
  <Application>Microsoft Office PowerPoint</Application>
  <PresentationFormat>On-screen Show (16:9)</PresentationFormat>
  <Paragraphs>307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Calibri</vt:lpstr>
      <vt:lpstr>Wingdings</vt:lpstr>
      <vt:lpstr>Tahoma</vt:lpstr>
      <vt:lpstr>Yu Mincho</vt:lpstr>
      <vt:lpstr>Minion Pro</vt:lpstr>
      <vt:lpstr>Cambria Math</vt:lpstr>
      <vt:lpstr>Arial</vt:lpstr>
      <vt:lpstr>Arial Black</vt:lpstr>
      <vt:lpstr>Times New Roman</vt:lpstr>
      <vt:lpstr>Symbol</vt:lpstr>
      <vt:lpstr>Calibri Light</vt:lpstr>
      <vt:lpstr>Office-téma</vt:lpstr>
      <vt:lpstr>Egyenlet</vt:lpstr>
      <vt:lpstr>Chart</vt:lpstr>
      <vt:lpstr>Surveying II</vt:lpstr>
      <vt:lpstr>PowerPoint Presentation</vt:lpstr>
      <vt:lpstr>Geodetic deformation analysis, horizontal and vertical monitoring</vt:lpstr>
      <vt:lpstr>Properties of geodetic deformation analysis</vt:lpstr>
      <vt:lpstr>The direction of the motion is known</vt:lpstr>
      <vt:lpstr>The direction of the motion is known</vt:lpstr>
      <vt:lpstr>The direction of the motion is known</vt:lpstr>
      <vt:lpstr>The direction of the motion is known</vt:lpstr>
      <vt:lpstr>PowerPoint Presentation</vt:lpstr>
      <vt:lpstr>PowerPoint Presentation</vt:lpstr>
      <vt:lpstr>The direction of the motion is unknown</vt:lpstr>
      <vt:lpstr>PowerPoint Presentation</vt:lpstr>
      <vt:lpstr>The direction of the motion is unknown</vt:lpstr>
      <vt:lpstr>Observation of displacement of inaccessible points with electrical method</vt:lpstr>
      <vt:lpstr>Monitoring subsidence</vt:lpstr>
      <vt:lpstr>Planning the process of subsidence monitoring</vt:lpstr>
      <vt:lpstr>PowerPoint Presentation</vt:lpstr>
      <vt:lpstr>PowerPoint Presentation</vt:lpstr>
      <vt:lpstr>PowerPoint Presentation</vt:lpstr>
      <vt:lpstr>Hydrostatic levelling </vt:lpstr>
      <vt:lpstr>PowerPoint Presentation</vt:lpstr>
      <vt:lpstr>Hydrostatic levelling </vt:lpstr>
      <vt:lpstr>Hydrostatic levelling </vt:lpstr>
      <vt:lpstr>Hydrostatic levelling </vt:lpstr>
      <vt:lpstr>Results of deformation analysis</vt:lpstr>
      <vt:lpstr>Results of deformation analysis</vt:lpstr>
      <vt:lpstr>Results of deformation analysis</vt:lpstr>
      <vt:lpstr>Results of deformation analysis</vt:lpstr>
      <vt:lpstr>PowerPoint Presentation</vt:lpstr>
      <vt:lpstr>Monitoring systems</vt:lpstr>
      <vt:lpstr>Monitoring systems</vt:lpstr>
      <vt:lpstr>Monitoring systems</vt:lpstr>
      <vt:lpstr>Monitoring systems</vt:lpstr>
      <vt:lpstr>Further sensors for deformation analysis</vt:lpstr>
      <vt:lpstr>Further sensors for deformation analysis</vt:lpstr>
      <vt:lpstr>Further sensors for deformation analysis</vt:lpstr>
      <vt:lpstr>Further sensors for deformation analysis</vt:lpstr>
      <vt:lpstr>Further sensors for deformation analysis</vt:lpstr>
      <vt:lpstr>Thank you for the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Admin</dc:creator>
  <cp:lastModifiedBy>Reviewer</cp:lastModifiedBy>
  <cp:revision>183</cp:revision>
  <dcterms:created xsi:type="dcterms:W3CDTF">2016-10-27T10:38:12Z</dcterms:created>
  <dcterms:modified xsi:type="dcterms:W3CDTF">2023-05-26T08:51:11Z</dcterms:modified>
</cp:coreProperties>
</file>