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Lst>
  <p:notesMasterIdLst>
    <p:notesMasterId r:id="rId52"/>
  </p:notesMasterIdLst>
  <p:sldIdLst>
    <p:sldId id="285" r:id="rId2"/>
    <p:sldId id="450" r:id="rId3"/>
    <p:sldId id="454" r:id="rId4"/>
    <p:sldId id="453" r:id="rId5"/>
    <p:sldId id="309" r:id="rId6"/>
    <p:sldId id="456" r:id="rId7"/>
    <p:sldId id="457" r:id="rId8"/>
    <p:sldId id="458" r:id="rId9"/>
    <p:sldId id="459" r:id="rId10"/>
    <p:sldId id="455" r:id="rId11"/>
    <p:sldId id="468" r:id="rId12"/>
    <p:sldId id="469" r:id="rId13"/>
    <p:sldId id="460" r:id="rId14"/>
    <p:sldId id="471" r:id="rId15"/>
    <p:sldId id="461" r:id="rId16"/>
    <p:sldId id="462" r:id="rId17"/>
    <p:sldId id="463" r:id="rId18"/>
    <p:sldId id="464" r:id="rId19"/>
    <p:sldId id="465" r:id="rId20"/>
    <p:sldId id="466" r:id="rId21"/>
    <p:sldId id="467" r:id="rId22"/>
    <p:sldId id="320" r:id="rId23"/>
    <p:sldId id="472" r:id="rId24"/>
    <p:sldId id="474" r:id="rId25"/>
    <p:sldId id="475" r:id="rId26"/>
    <p:sldId id="473" r:id="rId27"/>
    <p:sldId id="476" r:id="rId28"/>
    <p:sldId id="478" r:id="rId29"/>
    <p:sldId id="479" r:id="rId30"/>
    <p:sldId id="480" r:id="rId31"/>
    <p:sldId id="477" r:id="rId32"/>
    <p:sldId id="481" r:id="rId33"/>
    <p:sldId id="419" r:id="rId34"/>
    <p:sldId id="482" r:id="rId35"/>
    <p:sldId id="483" r:id="rId36"/>
    <p:sldId id="421" r:id="rId37"/>
    <p:sldId id="484" r:id="rId38"/>
    <p:sldId id="423" r:id="rId39"/>
    <p:sldId id="485" r:id="rId40"/>
    <p:sldId id="486" r:id="rId41"/>
    <p:sldId id="488" r:id="rId42"/>
    <p:sldId id="487" r:id="rId43"/>
    <p:sldId id="428" r:id="rId44"/>
    <p:sldId id="429" r:id="rId45"/>
    <p:sldId id="430" r:id="rId46"/>
    <p:sldId id="431" r:id="rId47"/>
    <p:sldId id="444" r:id="rId48"/>
    <p:sldId id="436" r:id="rId49"/>
    <p:sldId id="437" r:id="rId50"/>
    <p:sldId id="448" r:id="rId51"/>
  </p:sldIdLst>
  <p:sldSz cx="9144000" cy="5143500" type="screen16x9"/>
  <p:notesSz cx="6858000" cy="9144000"/>
  <p:embeddedFontLst>
    <p:embeddedFont>
      <p:font typeface="Cambria Math" panose="02040503050406030204" pitchFamily="18" charset="0"/>
      <p:regular r:id="rId53"/>
    </p:embeddedFont>
    <p:embeddedFont>
      <p:font typeface="Minion Pro" panose="02040503050201020203" charset="0"/>
      <p:regular r:id="rId54"/>
      <p:bold r:id="rId55"/>
      <p:italic r:id="rId56"/>
      <p:boldItalic r:id="rId57"/>
    </p:embeddedFont>
  </p:embeddedFontLst>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7A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22" autoAdjust="0"/>
  </p:normalViewPr>
  <p:slideViewPr>
    <p:cSldViewPr>
      <p:cViewPr varScale="1">
        <p:scale>
          <a:sx n="146" d="100"/>
          <a:sy n="146" d="100"/>
        </p:scale>
        <p:origin x="552" y="120"/>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22DBA6-4157-4909-AC62-56FEE7EDEBEB}" type="datetimeFigureOut">
              <a:rPr lang="hu-HU" smtClean="0"/>
              <a:t>2024. 11. 04.</a:t>
            </a:fld>
            <a:endParaRPr lang="hu-HU"/>
          </a:p>
        </p:txBody>
      </p:sp>
      <p:sp>
        <p:nvSpPr>
          <p:cNvPr id="4" name="Diakép helye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0C1BA8-B2D8-419A-B088-894CC8AE2398}" type="slidenum">
              <a:rPr lang="hu-HU" smtClean="0"/>
              <a:t>‹#›</a:t>
            </a:fld>
            <a:endParaRPr lang="hu-HU"/>
          </a:p>
        </p:txBody>
      </p:sp>
    </p:spTree>
    <p:extLst>
      <p:ext uri="{BB962C8B-B14F-4D97-AF65-F5344CB8AC3E}">
        <p14:creationId xmlns:p14="http://schemas.microsoft.com/office/powerpoint/2010/main" val="2798958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09C8C82-C1F4-4867-9FEB-A6DBF37A341C}"/>
              </a:ext>
            </a:extLst>
          </p:cNvPr>
          <p:cNvSpPr>
            <a:spLocks noGrp="1" noChangeArrowheads="1"/>
          </p:cNvSpPr>
          <p:nvPr>
            <p:ph type="sldNum" sz="quarter" idx="5"/>
          </p:nvPr>
        </p:nvSpPr>
        <p:spPr>
          <a:ln/>
        </p:spPr>
        <p:txBody>
          <a:bodyPr/>
          <a:lstStyle/>
          <a:p>
            <a:fld id="{EC5916ED-2B46-4980-8F46-6FEF3FC6F621}" type="slidenum">
              <a:rPr lang="hu-HU" altLang="hu-HU"/>
              <a:pPr/>
              <a:t>2</a:t>
            </a:fld>
            <a:endParaRPr lang="hu-HU" altLang="hu-HU"/>
          </a:p>
        </p:txBody>
      </p:sp>
      <p:sp>
        <p:nvSpPr>
          <p:cNvPr id="169986" name="Rectangle 2">
            <a:extLst>
              <a:ext uri="{FF2B5EF4-FFF2-40B4-BE49-F238E27FC236}">
                <a16:creationId xmlns:a16="http://schemas.microsoft.com/office/drawing/2014/main" id="{E5A29AAB-E636-439A-8DB3-18CA4C4F39F0}"/>
              </a:ext>
            </a:extLst>
          </p:cNvPr>
          <p:cNvSpPr>
            <a:spLocks noGrp="1" noRot="1" noChangeAspect="1" noChangeArrowheads="1" noTextEdit="1"/>
          </p:cNvSpPr>
          <p:nvPr>
            <p:ph type="sldImg"/>
          </p:nvPr>
        </p:nvSpPr>
        <p:spPr>
          <a:xfrm>
            <a:off x="139700" y="768350"/>
            <a:ext cx="6819900" cy="3836988"/>
          </a:xfrm>
          <a:ln/>
        </p:spPr>
      </p:sp>
      <p:sp>
        <p:nvSpPr>
          <p:cNvPr id="169987" name="Rectangle 3">
            <a:extLst>
              <a:ext uri="{FF2B5EF4-FFF2-40B4-BE49-F238E27FC236}">
                <a16:creationId xmlns:a16="http://schemas.microsoft.com/office/drawing/2014/main" id="{D58E7779-6F5D-4F96-AC39-249F6248412F}"/>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1171861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09C8C82-C1F4-4867-9FEB-A6DBF37A341C}"/>
              </a:ext>
            </a:extLst>
          </p:cNvPr>
          <p:cNvSpPr>
            <a:spLocks noGrp="1" noChangeArrowheads="1"/>
          </p:cNvSpPr>
          <p:nvPr>
            <p:ph type="sldNum" sz="quarter" idx="5"/>
          </p:nvPr>
        </p:nvSpPr>
        <p:spPr>
          <a:ln/>
        </p:spPr>
        <p:txBody>
          <a:bodyPr/>
          <a:lstStyle/>
          <a:p>
            <a:fld id="{EC5916ED-2B46-4980-8F46-6FEF3FC6F621}" type="slidenum">
              <a:rPr lang="hu-HU" altLang="hu-HU"/>
              <a:pPr/>
              <a:t>11</a:t>
            </a:fld>
            <a:endParaRPr lang="hu-HU" altLang="hu-HU"/>
          </a:p>
        </p:txBody>
      </p:sp>
      <p:sp>
        <p:nvSpPr>
          <p:cNvPr id="169986" name="Rectangle 2">
            <a:extLst>
              <a:ext uri="{FF2B5EF4-FFF2-40B4-BE49-F238E27FC236}">
                <a16:creationId xmlns:a16="http://schemas.microsoft.com/office/drawing/2014/main" id="{E5A29AAB-E636-439A-8DB3-18CA4C4F39F0}"/>
              </a:ext>
            </a:extLst>
          </p:cNvPr>
          <p:cNvSpPr>
            <a:spLocks noGrp="1" noRot="1" noChangeAspect="1" noChangeArrowheads="1" noTextEdit="1"/>
          </p:cNvSpPr>
          <p:nvPr>
            <p:ph type="sldImg"/>
          </p:nvPr>
        </p:nvSpPr>
        <p:spPr>
          <a:xfrm>
            <a:off x="139700" y="768350"/>
            <a:ext cx="6819900" cy="3836988"/>
          </a:xfrm>
          <a:ln/>
        </p:spPr>
      </p:sp>
      <p:sp>
        <p:nvSpPr>
          <p:cNvPr id="169987" name="Rectangle 3">
            <a:extLst>
              <a:ext uri="{FF2B5EF4-FFF2-40B4-BE49-F238E27FC236}">
                <a16:creationId xmlns:a16="http://schemas.microsoft.com/office/drawing/2014/main" id="{D58E7779-6F5D-4F96-AC39-249F6248412F}"/>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3478465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09C8C82-C1F4-4867-9FEB-A6DBF37A341C}"/>
              </a:ext>
            </a:extLst>
          </p:cNvPr>
          <p:cNvSpPr>
            <a:spLocks noGrp="1" noChangeArrowheads="1"/>
          </p:cNvSpPr>
          <p:nvPr>
            <p:ph type="sldNum" sz="quarter" idx="5"/>
          </p:nvPr>
        </p:nvSpPr>
        <p:spPr>
          <a:ln/>
        </p:spPr>
        <p:txBody>
          <a:bodyPr/>
          <a:lstStyle/>
          <a:p>
            <a:fld id="{EC5916ED-2B46-4980-8F46-6FEF3FC6F621}" type="slidenum">
              <a:rPr lang="hu-HU" altLang="hu-HU"/>
              <a:pPr/>
              <a:t>12</a:t>
            </a:fld>
            <a:endParaRPr lang="hu-HU" altLang="hu-HU"/>
          </a:p>
        </p:txBody>
      </p:sp>
      <p:sp>
        <p:nvSpPr>
          <p:cNvPr id="169986" name="Rectangle 2">
            <a:extLst>
              <a:ext uri="{FF2B5EF4-FFF2-40B4-BE49-F238E27FC236}">
                <a16:creationId xmlns:a16="http://schemas.microsoft.com/office/drawing/2014/main" id="{E5A29AAB-E636-439A-8DB3-18CA4C4F39F0}"/>
              </a:ext>
            </a:extLst>
          </p:cNvPr>
          <p:cNvSpPr>
            <a:spLocks noGrp="1" noRot="1" noChangeAspect="1" noChangeArrowheads="1" noTextEdit="1"/>
          </p:cNvSpPr>
          <p:nvPr>
            <p:ph type="sldImg"/>
          </p:nvPr>
        </p:nvSpPr>
        <p:spPr>
          <a:xfrm>
            <a:off x="139700" y="768350"/>
            <a:ext cx="6819900" cy="3836988"/>
          </a:xfrm>
          <a:ln/>
        </p:spPr>
      </p:sp>
      <p:sp>
        <p:nvSpPr>
          <p:cNvPr id="169987" name="Rectangle 3">
            <a:extLst>
              <a:ext uri="{FF2B5EF4-FFF2-40B4-BE49-F238E27FC236}">
                <a16:creationId xmlns:a16="http://schemas.microsoft.com/office/drawing/2014/main" id="{D58E7779-6F5D-4F96-AC39-249F6248412F}"/>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2823980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09C8C82-C1F4-4867-9FEB-A6DBF37A341C}"/>
              </a:ext>
            </a:extLst>
          </p:cNvPr>
          <p:cNvSpPr>
            <a:spLocks noGrp="1" noChangeArrowheads="1"/>
          </p:cNvSpPr>
          <p:nvPr>
            <p:ph type="sldNum" sz="quarter" idx="5"/>
          </p:nvPr>
        </p:nvSpPr>
        <p:spPr>
          <a:ln/>
        </p:spPr>
        <p:txBody>
          <a:bodyPr/>
          <a:lstStyle/>
          <a:p>
            <a:fld id="{EC5916ED-2B46-4980-8F46-6FEF3FC6F621}" type="slidenum">
              <a:rPr lang="hu-HU" altLang="hu-HU"/>
              <a:pPr/>
              <a:t>13</a:t>
            </a:fld>
            <a:endParaRPr lang="hu-HU" altLang="hu-HU"/>
          </a:p>
        </p:txBody>
      </p:sp>
      <p:sp>
        <p:nvSpPr>
          <p:cNvPr id="169986" name="Rectangle 2">
            <a:extLst>
              <a:ext uri="{FF2B5EF4-FFF2-40B4-BE49-F238E27FC236}">
                <a16:creationId xmlns:a16="http://schemas.microsoft.com/office/drawing/2014/main" id="{E5A29AAB-E636-439A-8DB3-18CA4C4F39F0}"/>
              </a:ext>
            </a:extLst>
          </p:cNvPr>
          <p:cNvSpPr>
            <a:spLocks noGrp="1" noRot="1" noChangeAspect="1" noChangeArrowheads="1" noTextEdit="1"/>
          </p:cNvSpPr>
          <p:nvPr>
            <p:ph type="sldImg"/>
          </p:nvPr>
        </p:nvSpPr>
        <p:spPr>
          <a:xfrm>
            <a:off x="139700" y="768350"/>
            <a:ext cx="6819900" cy="3836988"/>
          </a:xfrm>
          <a:ln/>
        </p:spPr>
      </p:sp>
      <p:sp>
        <p:nvSpPr>
          <p:cNvPr id="169987" name="Rectangle 3">
            <a:extLst>
              <a:ext uri="{FF2B5EF4-FFF2-40B4-BE49-F238E27FC236}">
                <a16:creationId xmlns:a16="http://schemas.microsoft.com/office/drawing/2014/main" id="{D58E7779-6F5D-4F96-AC39-249F6248412F}"/>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344106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09C8C82-C1F4-4867-9FEB-A6DBF37A341C}"/>
              </a:ext>
            </a:extLst>
          </p:cNvPr>
          <p:cNvSpPr>
            <a:spLocks noGrp="1" noChangeArrowheads="1"/>
          </p:cNvSpPr>
          <p:nvPr>
            <p:ph type="sldNum" sz="quarter" idx="5"/>
          </p:nvPr>
        </p:nvSpPr>
        <p:spPr>
          <a:ln/>
        </p:spPr>
        <p:txBody>
          <a:bodyPr/>
          <a:lstStyle/>
          <a:p>
            <a:fld id="{EC5916ED-2B46-4980-8F46-6FEF3FC6F621}" type="slidenum">
              <a:rPr lang="hu-HU" altLang="hu-HU"/>
              <a:pPr/>
              <a:t>14</a:t>
            </a:fld>
            <a:endParaRPr lang="hu-HU" altLang="hu-HU"/>
          </a:p>
        </p:txBody>
      </p:sp>
      <p:sp>
        <p:nvSpPr>
          <p:cNvPr id="169986" name="Rectangle 2">
            <a:extLst>
              <a:ext uri="{FF2B5EF4-FFF2-40B4-BE49-F238E27FC236}">
                <a16:creationId xmlns:a16="http://schemas.microsoft.com/office/drawing/2014/main" id="{E5A29AAB-E636-439A-8DB3-18CA4C4F39F0}"/>
              </a:ext>
            </a:extLst>
          </p:cNvPr>
          <p:cNvSpPr>
            <a:spLocks noGrp="1" noRot="1" noChangeAspect="1" noChangeArrowheads="1" noTextEdit="1"/>
          </p:cNvSpPr>
          <p:nvPr>
            <p:ph type="sldImg"/>
          </p:nvPr>
        </p:nvSpPr>
        <p:spPr>
          <a:xfrm>
            <a:off x="139700" y="768350"/>
            <a:ext cx="6819900" cy="3836988"/>
          </a:xfrm>
          <a:ln/>
        </p:spPr>
      </p:sp>
      <p:sp>
        <p:nvSpPr>
          <p:cNvPr id="169987" name="Rectangle 3">
            <a:extLst>
              <a:ext uri="{FF2B5EF4-FFF2-40B4-BE49-F238E27FC236}">
                <a16:creationId xmlns:a16="http://schemas.microsoft.com/office/drawing/2014/main" id="{D58E7779-6F5D-4F96-AC39-249F6248412F}"/>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1693263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09C8C82-C1F4-4867-9FEB-A6DBF37A341C}"/>
              </a:ext>
            </a:extLst>
          </p:cNvPr>
          <p:cNvSpPr>
            <a:spLocks noGrp="1" noChangeArrowheads="1"/>
          </p:cNvSpPr>
          <p:nvPr>
            <p:ph type="sldNum" sz="quarter" idx="5"/>
          </p:nvPr>
        </p:nvSpPr>
        <p:spPr>
          <a:ln/>
        </p:spPr>
        <p:txBody>
          <a:bodyPr/>
          <a:lstStyle/>
          <a:p>
            <a:fld id="{EC5916ED-2B46-4980-8F46-6FEF3FC6F621}" type="slidenum">
              <a:rPr lang="hu-HU" altLang="hu-HU"/>
              <a:pPr/>
              <a:t>15</a:t>
            </a:fld>
            <a:endParaRPr lang="hu-HU" altLang="hu-HU"/>
          </a:p>
        </p:txBody>
      </p:sp>
      <p:sp>
        <p:nvSpPr>
          <p:cNvPr id="169986" name="Rectangle 2">
            <a:extLst>
              <a:ext uri="{FF2B5EF4-FFF2-40B4-BE49-F238E27FC236}">
                <a16:creationId xmlns:a16="http://schemas.microsoft.com/office/drawing/2014/main" id="{E5A29AAB-E636-439A-8DB3-18CA4C4F39F0}"/>
              </a:ext>
            </a:extLst>
          </p:cNvPr>
          <p:cNvSpPr>
            <a:spLocks noGrp="1" noRot="1" noChangeAspect="1" noChangeArrowheads="1" noTextEdit="1"/>
          </p:cNvSpPr>
          <p:nvPr>
            <p:ph type="sldImg"/>
          </p:nvPr>
        </p:nvSpPr>
        <p:spPr>
          <a:xfrm>
            <a:off x="139700" y="768350"/>
            <a:ext cx="6819900" cy="3836988"/>
          </a:xfrm>
          <a:ln/>
        </p:spPr>
      </p:sp>
      <p:sp>
        <p:nvSpPr>
          <p:cNvPr id="169987" name="Rectangle 3">
            <a:extLst>
              <a:ext uri="{FF2B5EF4-FFF2-40B4-BE49-F238E27FC236}">
                <a16:creationId xmlns:a16="http://schemas.microsoft.com/office/drawing/2014/main" id="{D58E7779-6F5D-4F96-AC39-249F6248412F}"/>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1105757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09C8C82-C1F4-4867-9FEB-A6DBF37A341C}"/>
              </a:ext>
            </a:extLst>
          </p:cNvPr>
          <p:cNvSpPr>
            <a:spLocks noGrp="1" noChangeArrowheads="1"/>
          </p:cNvSpPr>
          <p:nvPr>
            <p:ph type="sldNum" sz="quarter" idx="5"/>
          </p:nvPr>
        </p:nvSpPr>
        <p:spPr>
          <a:ln/>
        </p:spPr>
        <p:txBody>
          <a:bodyPr/>
          <a:lstStyle/>
          <a:p>
            <a:fld id="{EC5916ED-2B46-4980-8F46-6FEF3FC6F621}" type="slidenum">
              <a:rPr lang="hu-HU" altLang="hu-HU"/>
              <a:pPr/>
              <a:t>16</a:t>
            </a:fld>
            <a:endParaRPr lang="hu-HU" altLang="hu-HU"/>
          </a:p>
        </p:txBody>
      </p:sp>
      <p:sp>
        <p:nvSpPr>
          <p:cNvPr id="169986" name="Rectangle 2">
            <a:extLst>
              <a:ext uri="{FF2B5EF4-FFF2-40B4-BE49-F238E27FC236}">
                <a16:creationId xmlns:a16="http://schemas.microsoft.com/office/drawing/2014/main" id="{E5A29AAB-E636-439A-8DB3-18CA4C4F39F0}"/>
              </a:ext>
            </a:extLst>
          </p:cNvPr>
          <p:cNvSpPr>
            <a:spLocks noGrp="1" noRot="1" noChangeAspect="1" noChangeArrowheads="1" noTextEdit="1"/>
          </p:cNvSpPr>
          <p:nvPr>
            <p:ph type="sldImg"/>
          </p:nvPr>
        </p:nvSpPr>
        <p:spPr>
          <a:xfrm>
            <a:off x="139700" y="768350"/>
            <a:ext cx="6819900" cy="3836988"/>
          </a:xfrm>
          <a:ln/>
        </p:spPr>
      </p:sp>
      <p:sp>
        <p:nvSpPr>
          <p:cNvPr id="169987" name="Rectangle 3">
            <a:extLst>
              <a:ext uri="{FF2B5EF4-FFF2-40B4-BE49-F238E27FC236}">
                <a16:creationId xmlns:a16="http://schemas.microsoft.com/office/drawing/2014/main" id="{D58E7779-6F5D-4F96-AC39-249F6248412F}"/>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18721170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09C8C82-C1F4-4867-9FEB-A6DBF37A341C}"/>
              </a:ext>
            </a:extLst>
          </p:cNvPr>
          <p:cNvSpPr>
            <a:spLocks noGrp="1" noChangeArrowheads="1"/>
          </p:cNvSpPr>
          <p:nvPr>
            <p:ph type="sldNum" sz="quarter" idx="5"/>
          </p:nvPr>
        </p:nvSpPr>
        <p:spPr>
          <a:ln/>
        </p:spPr>
        <p:txBody>
          <a:bodyPr/>
          <a:lstStyle/>
          <a:p>
            <a:fld id="{EC5916ED-2B46-4980-8F46-6FEF3FC6F621}" type="slidenum">
              <a:rPr lang="hu-HU" altLang="hu-HU"/>
              <a:pPr/>
              <a:t>17</a:t>
            </a:fld>
            <a:endParaRPr lang="hu-HU" altLang="hu-HU"/>
          </a:p>
        </p:txBody>
      </p:sp>
      <p:sp>
        <p:nvSpPr>
          <p:cNvPr id="169986" name="Rectangle 2">
            <a:extLst>
              <a:ext uri="{FF2B5EF4-FFF2-40B4-BE49-F238E27FC236}">
                <a16:creationId xmlns:a16="http://schemas.microsoft.com/office/drawing/2014/main" id="{E5A29AAB-E636-439A-8DB3-18CA4C4F39F0}"/>
              </a:ext>
            </a:extLst>
          </p:cNvPr>
          <p:cNvSpPr>
            <a:spLocks noGrp="1" noRot="1" noChangeAspect="1" noChangeArrowheads="1" noTextEdit="1"/>
          </p:cNvSpPr>
          <p:nvPr>
            <p:ph type="sldImg"/>
          </p:nvPr>
        </p:nvSpPr>
        <p:spPr>
          <a:xfrm>
            <a:off x="139700" y="768350"/>
            <a:ext cx="6819900" cy="3836988"/>
          </a:xfrm>
          <a:ln/>
        </p:spPr>
      </p:sp>
      <p:sp>
        <p:nvSpPr>
          <p:cNvPr id="169987" name="Rectangle 3">
            <a:extLst>
              <a:ext uri="{FF2B5EF4-FFF2-40B4-BE49-F238E27FC236}">
                <a16:creationId xmlns:a16="http://schemas.microsoft.com/office/drawing/2014/main" id="{D58E7779-6F5D-4F96-AC39-249F6248412F}"/>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601465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09C8C82-C1F4-4867-9FEB-A6DBF37A341C}"/>
              </a:ext>
            </a:extLst>
          </p:cNvPr>
          <p:cNvSpPr>
            <a:spLocks noGrp="1" noChangeArrowheads="1"/>
          </p:cNvSpPr>
          <p:nvPr>
            <p:ph type="sldNum" sz="quarter" idx="5"/>
          </p:nvPr>
        </p:nvSpPr>
        <p:spPr>
          <a:ln/>
        </p:spPr>
        <p:txBody>
          <a:bodyPr/>
          <a:lstStyle/>
          <a:p>
            <a:fld id="{EC5916ED-2B46-4980-8F46-6FEF3FC6F621}" type="slidenum">
              <a:rPr lang="hu-HU" altLang="hu-HU"/>
              <a:pPr/>
              <a:t>18</a:t>
            </a:fld>
            <a:endParaRPr lang="hu-HU" altLang="hu-HU"/>
          </a:p>
        </p:txBody>
      </p:sp>
      <p:sp>
        <p:nvSpPr>
          <p:cNvPr id="169986" name="Rectangle 2">
            <a:extLst>
              <a:ext uri="{FF2B5EF4-FFF2-40B4-BE49-F238E27FC236}">
                <a16:creationId xmlns:a16="http://schemas.microsoft.com/office/drawing/2014/main" id="{E5A29AAB-E636-439A-8DB3-18CA4C4F39F0}"/>
              </a:ext>
            </a:extLst>
          </p:cNvPr>
          <p:cNvSpPr>
            <a:spLocks noGrp="1" noRot="1" noChangeAspect="1" noChangeArrowheads="1" noTextEdit="1"/>
          </p:cNvSpPr>
          <p:nvPr>
            <p:ph type="sldImg"/>
          </p:nvPr>
        </p:nvSpPr>
        <p:spPr>
          <a:xfrm>
            <a:off x="139700" y="768350"/>
            <a:ext cx="6819900" cy="3836988"/>
          </a:xfrm>
          <a:ln/>
        </p:spPr>
      </p:sp>
      <p:sp>
        <p:nvSpPr>
          <p:cNvPr id="169987" name="Rectangle 3">
            <a:extLst>
              <a:ext uri="{FF2B5EF4-FFF2-40B4-BE49-F238E27FC236}">
                <a16:creationId xmlns:a16="http://schemas.microsoft.com/office/drawing/2014/main" id="{D58E7779-6F5D-4F96-AC39-249F6248412F}"/>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2132799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09C8C82-C1F4-4867-9FEB-A6DBF37A341C}"/>
              </a:ext>
            </a:extLst>
          </p:cNvPr>
          <p:cNvSpPr>
            <a:spLocks noGrp="1" noChangeArrowheads="1"/>
          </p:cNvSpPr>
          <p:nvPr>
            <p:ph type="sldNum" sz="quarter" idx="5"/>
          </p:nvPr>
        </p:nvSpPr>
        <p:spPr>
          <a:ln/>
        </p:spPr>
        <p:txBody>
          <a:bodyPr/>
          <a:lstStyle/>
          <a:p>
            <a:fld id="{EC5916ED-2B46-4980-8F46-6FEF3FC6F621}" type="slidenum">
              <a:rPr lang="hu-HU" altLang="hu-HU"/>
              <a:pPr/>
              <a:t>19</a:t>
            </a:fld>
            <a:endParaRPr lang="hu-HU" altLang="hu-HU"/>
          </a:p>
        </p:txBody>
      </p:sp>
      <p:sp>
        <p:nvSpPr>
          <p:cNvPr id="169986" name="Rectangle 2">
            <a:extLst>
              <a:ext uri="{FF2B5EF4-FFF2-40B4-BE49-F238E27FC236}">
                <a16:creationId xmlns:a16="http://schemas.microsoft.com/office/drawing/2014/main" id="{E5A29AAB-E636-439A-8DB3-18CA4C4F39F0}"/>
              </a:ext>
            </a:extLst>
          </p:cNvPr>
          <p:cNvSpPr>
            <a:spLocks noGrp="1" noRot="1" noChangeAspect="1" noChangeArrowheads="1" noTextEdit="1"/>
          </p:cNvSpPr>
          <p:nvPr>
            <p:ph type="sldImg"/>
          </p:nvPr>
        </p:nvSpPr>
        <p:spPr>
          <a:xfrm>
            <a:off x="139700" y="768350"/>
            <a:ext cx="6819900" cy="3836988"/>
          </a:xfrm>
          <a:ln/>
        </p:spPr>
      </p:sp>
      <p:sp>
        <p:nvSpPr>
          <p:cNvPr id="169987" name="Rectangle 3">
            <a:extLst>
              <a:ext uri="{FF2B5EF4-FFF2-40B4-BE49-F238E27FC236}">
                <a16:creationId xmlns:a16="http://schemas.microsoft.com/office/drawing/2014/main" id="{D58E7779-6F5D-4F96-AC39-249F6248412F}"/>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24850873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09C8C82-C1F4-4867-9FEB-A6DBF37A341C}"/>
              </a:ext>
            </a:extLst>
          </p:cNvPr>
          <p:cNvSpPr>
            <a:spLocks noGrp="1" noChangeArrowheads="1"/>
          </p:cNvSpPr>
          <p:nvPr>
            <p:ph type="sldNum" sz="quarter" idx="5"/>
          </p:nvPr>
        </p:nvSpPr>
        <p:spPr>
          <a:ln/>
        </p:spPr>
        <p:txBody>
          <a:bodyPr/>
          <a:lstStyle/>
          <a:p>
            <a:fld id="{EC5916ED-2B46-4980-8F46-6FEF3FC6F621}" type="slidenum">
              <a:rPr lang="hu-HU" altLang="hu-HU"/>
              <a:pPr/>
              <a:t>20</a:t>
            </a:fld>
            <a:endParaRPr lang="hu-HU" altLang="hu-HU"/>
          </a:p>
        </p:txBody>
      </p:sp>
      <p:sp>
        <p:nvSpPr>
          <p:cNvPr id="169986" name="Rectangle 2">
            <a:extLst>
              <a:ext uri="{FF2B5EF4-FFF2-40B4-BE49-F238E27FC236}">
                <a16:creationId xmlns:a16="http://schemas.microsoft.com/office/drawing/2014/main" id="{E5A29AAB-E636-439A-8DB3-18CA4C4F39F0}"/>
              </a:ext>
            </a:extLst>
          </p:cNvPr>
          <p:cNvSpPr>
            <a:spLocks noGrp="1" noRot="1" noChangeAspect="1" noChangeArrowheads="1" noTextEdit="1"/>
          </p:cNvSpPr>
          <p:nvPr>
            <p:ph type="sldImg"/>
          </p:nvPr>
        </p:nvSpPr>
        <p:spPr>
          <a:xfrm>
            <a:off x="139700" y="768350"/>
            <a:ext cx="6819900" cy="3836988"/>
          </a:xfrm>
          <a:ln/>
        </p:spPr>
      </p:sp>
      <p:sp>
        <p:nvSpPr>
          <p:cNvPr id="169987" name="Rectangle 3">
            <a:extLst>
              <a:ext uri="{FF2B5EF4-FFF2-40B4-BE49-F238E27FC236}">
                <a16:creationId xmlns:a16="http://schemas.microsoft.com/office/drawing/2014/main" id="{D58E7779-6F5D-4F96-AC39-249F6248412F}"/>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3016022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09C8C82-C1F4-4867-9FEB-A6DBF37A341C}"/>
              </a:ext>
            </a:extLst>
          </p:cNvPr>
          <p:cNvSpPr>
            <a:spLocks noGrp="1" noChangeArrowheads="1"/>
          </p:cNvSpPr>
          <p:nvPr>
            <p:ph type="sldNum" sz="quarter" idx="5"/>
          </p:nvPr>
        </p:nvSpPr>
        <p:spPr>
          <a:ln/>
        </p:spPr>
        <p:txBody>
          <a:bodyPr/>
          <a:lstStyle/>
          <a:p>
            <a:fld id="{EC5916ED-2B46-4980-8F46-6FEF3FC6F621}" type="slidenum">
              <a:rPr lang="hu-HU" altLang="hu-HU"/>
              <a:pPr/>
              <a:t>3</a:t>
            </a:fld>
            <a:endParaRPr lang="hu-HU" altLang="hu-HU"/>
          </a:p>
        </p:txBody>
      </p:sp>
      <p:sp>
        <p:nvSpPr>
          <p:cNvPr id="169986" name="Rectangle 2">
            <a:extLst>
              <a:ext uri="{FF2B5EF4-FFF2-40B4-BE49-F238E27FC236}">
                <a16:creationId xmlns:a16="http://schemas.microsoft.com/office/drawing/2014/main" id="{E5A29AAB-E636-439A-8DB3-18CA4C4F39F0}"/>
              </a:ext>
            </a:extLst>
          </p:cNvPr>
          <p:cNvSpPr>
            <a:spLocks noGrp="1" noRot="1" noChangeAspect="1" noChangeArrowheads="1" noTextEdit="1"/>
          </p:cNvSpPr>
          <p:nvPr>
            <p:ph type="sldImg"/>
          </p:nvPr>
        </p:nvSpPr>
        <p:spPr>
          <a:xfrm>
            <a:off x="139700" y="768350"/>
            <a:ext cx="6819900" cy="3836988"/>
          </a:xfrm>
          <a:ln/>
        </p:spPr>
      </p:sp>
      <p:sp>
        <p:nvSpPr>
          <p:cNvPr id="169987" name="Rectangle 3">
            <a:extLst>
              <a:ext uri="{FF2B5EF4-FFF2-40B4-BE49-F238E27FC236}">
                <a16:creationId xmlns:a16="http://schemas.microsoft.com/office/drawing/2014/main" id="{D58E7779-6F5D-4F96-AC39-249F6248412F}"/>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11652441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09C8C82-C1F4-4867-9FEB-A6DBF37A341C}"/>
              </a:ext>
            </a:extLst>
          </p:cNvPr>
          <p:cNvSpPr>
            <a:spLocks noGrp="1" noChangeArrowheads="1"/>
          </p:cNvSpPr>
          <p:nvPr>
            <p:ph type="sldNum" sz="quarter" idx="5"/>
          </p:nvPr>
        </p:nvSpPr>
        <p:spPr>
          <a:ln/>
        </p:spPr>
        <p:txBody>
          <a:bodyPr/>
          <a:lstStyle/>
          <a:p>
            <a:fld id="{EC5916ED-2B46-4980-8F46-6FEF3FC6F621}" type="slidenum">
              <a:rPr lang="hu-HU" altLang="hu-HU"/>
              <a:pPr/>
              <a:t>21</a:t>
            </a:fld>
            <a:endParaRPr lang="hu-HU" altLang="hu-HU"/>
          </a:p>
        </p:txBody>
      </p:sp>
      <p:sp>
        <p:nvSpPr>
          <p:cNvPr id="169986" name="Rectangle 2">
            <a:extLst>
              <a:ext uri="{FF2B5EF4-FFF2-40B4-BE49-F238E27FC236}">
                <a16:creationId xmlns:a16="http://schemas.microsoft.com/office/drawing/2014/main" id="{E5A29AAB-E636-439A-8DB3-18CA4C4F39F0}"/>
              </a:ext>
            </a:extLst>
          </p:cNvPr>
          <p:cNvSpPr>
            <a:spLocks noGrp="1" noRot="1" noChangeAspect="1" noChangeArrowheads="1" noTextEdit="1"/>
          </p:cNvSpPr>
          <p:nvPr>
            <p:ph type="sldImg"/>
          </p:nvPr>
        </p:nvSpPr>
        <p:spPr>
          <a:xfrm>
            <a:off x="139700" y="768350"/>
            <a:ext cx="6819900" cy="3836988"/>
          </a:xfrm>
          <a:ln/>
        </p:spPr>
      </p:sp>
      <p:sp>
        <p:nvSpPr>
          <p:cNvPr id="169987" name="Rectangle 3">
            <a:extLst>
              <a:ext uri="{FF2B5EF4-FFF2-40B4-BE49-F238E27FC236}">
                <a16:creationId xmlns:a16="http://schemas.microsoft.com/office/drawing/2014/main" id="{D58E7779-6F5D-4F96-AC39-249F6248412F}"/>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32453936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7CCFF75-09B9-4DA9-A23A-ADE995570C82}"/>
              </a:ext>
            </a:extLst>
          </p:cNvPr>
          <p:cNvSpPr>
            <a:spLocks noGrp="1" noChangeArrowheads="1"/>
          </p:cNvSpPr>
          <p:nvPr>
            <p:ph type="sldNum" sz="quarter" idx="5"/>
          </p:nvPr>
        </p:nvSpPr>
        <p:spPr>
          <a:ln/>
        </p:spPr>
        <p:txBody>
          <a:bodyPr/>
          <a:lstStyle/>
          <a:p>
            <a:fld id="{05D6A587-5AE1-4D79-BDBF-F95A96B85248}" type="slidenum">
              <a:rPr lang="hu-HU" altLang="hu-HU"/>
              <a:pPr/>
              <a:t>22</a:t>
            </a:fld>
            <a:endParaRPr lang="hu-HU" altLang="hu-HU"/>
          </a:p>
        </p:txBody>
      </p:sp>
      <p:sp>
        <p:nvSpPr>
          <p:cNvPr id="217090" name="Rectangle 2">
            <a:extLst>
              <a:ext uri="{FF2B5EF4-FFF2-40B4-BE49-F238E27FC236}">
                <a16:creationId xmlns:a16="http://schemas.microsoft.com/office/drawing/2014/main" id="{96386C86-BD88-4DF5-9C7C-C0B4DCA6E252}"/>
              </a:ext>
            </a:extLst>
          </p:cNvPr>
          <p:cNvSpPr>
            <a:spLocks noGrp="1" noRot="1" noChangeAspect="1" noChangeArrowheads="1" noTextEdit="1"/>
          </p:cNvSpPr>
          <p:nvPr>
            <p:ph type="sldImg"/>
          </p:nvPr>
        </p:nvSpPr>
        <p:spPr>
          <a:xfrm>
            <a:off x="139700" y="768350"/>
            <a:ext cx="6819900" cy="3836988"/>
          </a:xfrm>
          <a:ln/>
        </p:spPr>
      </p:sp>
      <p:sp>
        <p:nvSpPr>
          <p:cNvPr id="217091" name="Rectangle 3">
            <a:extLst>
              <a:ext uri="{FF2B5EF4-FFF2-40B4-BE49-F238E27FC236}">
                <a16:creationId xmlns:a16="http://schemas.microsoft.com/office/drawing/2014/main" id="{BC1468EA-12D1-45B4-B5CC-6BA6AFBC440D}"/>
              </a:ext>
            </a:extLst>
          </p:cNvPr>
          <p:cNvSpPr>
            <a:spLocks noGrp="1" noChangeArrowheads="1"/>
          </p:cNvSpPr>
          <p:nvPr>
            <p:ph type="body" idx="1"/>
          </p:nvPr>
        </p:nvSpPr>
        <p:spPr>
          <a:xfrm>
            <a:off x="946150" y="4860925"/>
            <a:ext cx="5207000" cy="4605338"/>
          </a:xfrm>
        </p:spPr>
        <p:txBody>
          <a:bodyPr/>
          <a:lstStyle/>
          <a:p>
            <a:endParaRPr lang="hu-HU" altLang="hu-H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7CCFF75-09B9-4DA9-A23A-ADE995570C82}"/>
              </a:ext>
            </a:extLst>
          </p:cNvPr>
          <p:cNvSpPr>
            <a:spLocks noGrp="1" noChangeArrowheads="1"/>
          </p:cNvSpPr>
          <p:nvPr>
            <p:ph type="sldNum" sz="quarter" idx="5"/>
          </p:nvPr>
        </p:nvSpPr>
        <p:spPr>
          <a:ln/>
        </p:spPr>
        <p:txBody>
          <a:bodyPr/>
          <a:lstStyle/>
          <a:p>
            <a:fld id="{05D6A587-5AE1-4D79-BDBF-F95A96B85248}" type="slidenum">
              <a:rPr lang="hu-HU" altLang="hu-HU"/>
              <a:pPr/>
              <a:t>23</a:t>
            </a:fld>
            <a:endParaRPr lang="hu-HU" altLang="hu-HU"/>
          </a:p>
        </p:txBody>
      </p:sp>
      <p:sp>
        <p:nvSpPr>
          <p:cNvPr id="217090" name="Rectangle 2">
            <a:extLst>
              <a:ext uri="{FF2B5EF4-FFF2-40B4-BE49-F238E27FC236}">
                <a16:creationId xmlns:a16="http://schemas.microsoft.com/office/drawing/2014/main" id="{96386C86-BD88-4DF5-9C7C-C0B4DCA6E252}"/>
              </a:ext>
            </a:extLst>
          </p:cNvPr>
          <p:cNvSpPr>
            <a:spLocks noGrp="1" noRot="1" noChangeAspect="1" noChangeArrowheads="1" noTextEdit="1"/>
          </p:cNvSpPr>
          <p:nvPr>
            <p:ph type="sldImg"/>
          </p:nvPr>
        </p:nvSpPr>
        <p:spPr>
          <a:xfrm>
            <a:off x="139700" y="768350"/>
            <a:ext cx="6819900" cy="3836988"/>
          </a:xfrm>
          <a:ln/>
        </p:spPr>
      </p:sp>
      <p:sp>
        <p:nvSpPr>
          <p:cNvPr id="217091" name="Rectangle 3">
            <a:extLst>
              <a:ext uri="{FF2B5EF4-FFF2-40B4-BE49-F238E27FC236}">
                <a16:creationId xmlns:a16="http://schemas.microsoft.com/office/drawing/2014/main" id="{BC1468EA-12D1-45B4-B5CC-6BA6AFBC440D}"/>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15857642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7CCFF75-09B9-4DA9-A23A-ADE995570C82}"/>
              </a:ext>
            </a:extLst>
          </p:cNvPr>
          <p:cNvSpPr>
            <a:spLocks noGrp="1" noChangeArrowheads="1"/>
          </p:cNvSpPr>
          <p:nvPr>
            <p:ph type="sldNum" sz="quarter" idx="5"/>
          </p:nvPr>
        </p:nvSpPr>
        <p:spPr>
          <a:ln/>
        </p:spPr>
        <p:txBody>
          <a:bodyPr/>
          <a:lstStyle/>
          <a:p>
            <a:fld id="{05D6A587-5AE1-4D79-BDBF-F95A96B85248}" type="slidenum">
              <a:rPr lang="hu-HU" altLang="hu-HU"/>
              <a:pPr/>
              <a:t>24</a:t>
            </a:fld>
            <a:endParaRPr lang="hu-HU" altLang="hu-HU"/>
          </a:p>
        </p:txBody>
      </p:sp>
      <p:sp>
        <p:nvSpPr>
          <p:cNvPr id="217090" name="Rectangle 2">
            <a:extLst>
              <a:ext uri="{FF2B5EF4-FFF2-40B4-BE49-F238E27FC236}">
                <a16:creationId xmlns:a16="http://schemas.microsoft.com/office/drawing/2014/main" id="{96386C86-BD88-4DF5-9C7C-C0B4DCA6E252}"/>
              </a:ext>
            </a:extLst>
          </p:cNvPr>
          <p:cNvSpPr>
            <a:spLocks noGrp="1" noRot="1" noChangeAspect="1" noChangeArrowheads="1" noTextEdit="1"/>
          </p:cNvSpPr>
          <p:nvPr>
            <p:ph type="sldImg"/>
          </p:nvPr>
        </p:nvSpPr>
        <p:spPr>
          <a:xfrm>
            <a:off x="139700" y="768350"/>
            <a:ext cx="6819900" cy="3836988"/>
          </a:xfrm>
          <a:ln/>
        </p:spPr>
      </p:sp>
      <p:sp>
        <p:nvSpPr>
          <p:cNvPr id="217091" name="Rectangle 3">
            <a:extLst>
              <a:ext uri="{FF2B5EF4-FFF2-40B4-BE49-F238E27FC236}">
                <a16:creationId xmlns:a16="http://schemas.microsoft.com/office/drawing/2014/main" id="{BC1468EA-12D1-45B4-B5CC-6BA6AFBC440D}"/>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4856701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7CCFF75-09B9-4DA9-A23A-ADE995570C82}"/>
              </a:ext>
            </a:extLst>
          </p:cNvPr>
          <p:cNvSpPr>
            <a:spLocks noGrp="1" noChangeArrowheads="1"/>
          </p:cNvSpPr>
          <p:nvPr>
            <p:ph type="sldNum" sz="quarter" idx="5"/>
          </p:nvPr>
        </p:nvSpPr>
        <p:spPr>
          <a:ln/>
        </p:spPr>
        <p:txBody>
          <a:bodyPr/>
          <a:lstStyle/>
          <a:p>
            <a:fld id="{05D6A587-5AE1-4D79-BDBF-F95A96B85248}" type="slidenum">
              <a:rPr lang="hu-HU" altLang="hu-HU"/>
              <a:pPr/>
              <a:t>25</a:t>
            </a:fld>
            <a:endParaRPr lang="hu-HU" altLang="hu-HU"/>
          </a:p>
        </p:txBody>
      </p:sp>
      <p:sp>
        <p:nvSpPr>
          <p:cNvPr id="217090" name="Rectangle 2">
            <a:extLst>
              <a:ext uri="{FF2B5EF4-FFF2-40B4-BE49-F238E27FC236}">
                <a16:creationId xmlns:a16="http://schemas.microsoft.com/office/drawing/2014/main" id="{96386C86-BD88-4DF5-9C7C-C0B4DCA6E252}"/>
              </a:ext>
            </a:extLst>
          </p:cNvPr>
          <p:cNvSpPr>
            <a:spLocks noGrp="1" noRot="1" noChangeAspect="1" noChangeArrowheads="1" noTextEdit="1"/>
          </p:cNvSpPr>
          <p:nvPr>
            <p:ph type="sldImg"/>
          </p:nvPr>
        </p:nvSpPr>
        <p:spPr>
          <a:xfrm>
            <a:off x="139700" y="768350"/>
            <a:ext cx="6819900" cy="3836988"/>
          </a:xfrm>
          <a:ln/>
        </p:spPr>
      </p:sp>
      <p:sp>
        <p:nvSpPr>
          <p:cNvPr id="217091" name="Rectangle 3">
            <a:extLst>
              <a:ext uri="{FF2B5EF4-FFF2-40B4-BE49-F238E27FC236}">
                <a16:creationId xmlns:a16="http://schemas.microsoft.com/office/drawing/2014/main" id="{BC1468EA-12D1-45B4-B5CC-6BA6AFBC440D}"/>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6776868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7CCFF75-09B9-4DA9-A23A-ADE995570C82}"/>
              </a:ext>
            </a:extLst>
          </p:cNvPr>
          <p:cNvSpPr>
            <a:spLocks noGrp="1" noChangeArrowheads="1"/>
          </p:cNvSpPr>
          <p:nvPr>
            <p:ph type="sldNum" sz="quarter" idx="5"/>
          </p:nvPr>
        </p:nvSpPr>
        <p:spPr>
          <a:ln/>
        </p:spPr>
        <p:txBody>
          <a:bodyPr/>
          <a:lstStyle/>
          <a:p>
            <a:fld id="{05D6A587-5AE1-4D79-BDBF-F95A96B85248}" type="slidenum">
              <a:rPr lang="hu-HU" altLang="hu-HU"/>
              <a:pPr/>
              <a:t>26</a:t>
            </a:fld>
            <a:endParaRPr lang="hu-HU" altLang="hu-HU"/>
          </a:p>
        </p:txBody>
      </p:sp>
      <p:sp>
        <p:nvSpPr>
          <p:cNvPr id="217090" name="Rectangle 2">
            <a:extLst>
              <a:ext uri="{FF2B5EF4-FFF2-40B4-BE49-F238E27FC236}">
                <a16:creationId xmlns:a16="http://schemas.microsoft.com/office/drawing/2014/main" id="{96386C86-BD88-4DF5-9C7C-C0B4DCA6E252}"/>
              </a:ext>
            </a:extLst>
          </p:cNvPr>
          <p:cNvSpPr>
            <a:spLocks noGrp="1" noRot="1" noChangeAspect="1" noChangeArrowheads="1" noTextEdit="1"/>
          </p:cNvSpPr>
          <p:nvPr>
            <p:ph type="sldImg"/>
          </p:nvPr>
        </p:nvSpPr>
        <p:spPr>
          <a:xfrm>
            <a:off x="139700" y="768350"/>
            <a:ext cx="6819900" cy="3836988"/>
          </a:xfrm>
          <a:ln/>
        </p:spPr>
      </p:sp>
      <p:sp>
        <p:nvSpPr>
          <p:cNvPr id="217091" name="Rectangle 3">
            <a:extLst>
              <a:ext uri="{FF2B5EF4-FFF2-40B4-BE49-F238E27FC236}">
                <a16:creationId xmlns:a16="http://schemas.microsoft.com/office/drawing/2014/main" id="{BC1468EA-12D1-45B4-B5CC-6BA6AFBC440D}"/>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19293844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7CCFF75-09B9-4DA9-A23A-ADE995570C82}"/>
              </a:ext>
            </a:extLst>
          </p:cNvPr>
          <p:cNvSpPr>
            <a:spLocks noGrp="1" noChangeArrowheads="1"/>
          </p:cNvSpPr>
          <p:nvPr>
            <p:ph type="sldNum" sz="quarter" idx="5"/>
          </p:nvPr>
        </p:nvSpPr>
        <p:spPr>
          <a:ln/>
        </p:spPr>
        <p:txBody>
          <a:bodyPr/>
          <a:lstStyle/>
          <a:p>
            <a:fld id="{05D6A587-5AE1-4D79-BDBF-F95A96B85248}" type="slidenum">
              <a:rPr lang="hu-HU" altLang="hu-HU"/>
              <a:pPr/>
              <a:t>27</a:t>
            </a:fld>
            <a:endParaRPr lang="hu-HU" altLang="hu-HU"/>
          </a:p>
        </p:txBody>
      </p:sp>
      <p:sp>
        <p:nvSpPr>
          <p:cNvPr id="217090" name="Rectangle 2">
            <a:extLst>
              <a:ext uri="{FF2B5EF4-FFF2-40B4-BE49-F238E27FC236}">
                <a16:creationId xmlns:a16="http://schemas.microsoft.com/office/drawing/2014/main" id="{96386C86-BD88-4DF5-9C7C-C0B4DCA6E252}"/>
              </a:ext>
            </a:extLst>
          </p:cNvPr>
          <p:cNvSpPr>
            <a:spLocks noGrp="1" noRot="1" noChangeAspect="1" noChangeArrowheads="1" noTextEdit="1"/>
          </p:cNvSpPr>
          <p:nvPr>
            <p:ph type="sldImg"/>
          </p:nvPr>
        </p:nvSpPr>
        <p:spPr>
          <a:xfrm>
            <a:off x="139700" y="768350"/>
            <a:ext cx="6819900" cy="3836988"/>
          </a:xfrm>
          <a:ln/>
        </p:spPr>
      </p:sp>
      <p:sp>
        <p:nvSpPr>
          <p:cNvPr id="217091" name="Rectangle 3">
            <a:extLst>
              <a:ext uri="{FF2B5EF4-FFF2-40B4-BE49-F238E27FC236}">
                <a16:creationId xmlns:a16="http://schemas.microsoft.com/office/drawing/2014/main" id="{BC1468EA-12D1-45B4-B5CC-6BA6AFBC440D}"/>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13394833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7CCFF75-09B9-4DA9-A23A-ADE995570C82}"/>
              </a:ext>
            </a:extLst>
          </p:cNvPr>
          <p:cNvSpPr>
            <a:spLocks noGrp="1" noChangeArrowheads="1"/>
          </p:cNvSpPr>
          <p:nvPr>
            <p:ph type="sldNum" sz="quarter" idx="5"/>
          </p:nvPr>
        </p:nvSpPr>
        <p:spPr>
          <a:ln/>
        </p:spPr>
        <p:txBody>
          <a:bodyPr/>
          <a:lstStyle/>
          <a:p>
            <a:fld id="{05D6A587-5AE1-4D79-BDBF-F95A96B85248}" type="slidenum">
              <a:rPr lang="hu-HU" altLang="hu-HU"/>
              <a:pPr/>
              <a:t>28</a:t>
            </a:fld>
            <a:endParaRPr lang="hu-HU" altLang="hu-HU"/>
          </a:p>
        </p:txBody>
      </p:sp>
      <p:sp>
        <p:nvSpPr>
          <p:cNvPr id="217090" name="Rectangle 2">
            <a:extLst>
              <a:ext uri="{FF2B5EF4-FFF2-40B4-BE49-F238E27FC236}">
                <a16:creationId xmlns:a16="http://schemas.microsoft.com/office/drawing/2014/main" id="{96386C86-BD88-4DF5-9C7C-C0B4DCA6E252}"/>
              </a:ext>
            </a:extLst>
          </p:cNvPr>
          <p:cNvSpPr>
            <a:spLocks noGrp="1" noRot="1" noChangeAspect="1" noChangeArrowheads="1" noTextEdit="1"/>
          </p:cNvSpPr>
          <p:nvPr>
            <p:ph type="sldImg"/>
          </p:nvPr>
        </p:nvSpPr>
        <p:spPr>
          <a:xfrm>
            <a:off x="139700" y="768350"/>
            <a:ext cx="6819900" cy="3836988"/>
          </a:xfrm>
          <a:ln/>
        </p:spPr>
      </p:sp>
      <p:sp>
        <p:nvSpPr>
          <p:cNvPr id="217091" name="Rectangle 3">
            <a:extLst>
              <a:ext uri="{FF2B5EF4-FFF2-40B4-BE49-F238E27FC236}">
                <a16:creationId xmlns:a16="http://schemas.microsoft.com/office/drawing/2014/main" id="{BC1468EA-12D1-45B4-B5CC-6BA6AFBC440D}"/>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29054283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7CCFF75-09B9-4DA9-A23A-ADE995570C82}"/>
              </a:ext>
            </a:extLst>
          </p:cNvPr>
          <p:cNvSpPr>
            <a:spLocks noGrp="1" noChangeArrowheads="1"/>
          </p:cNvSpPr>
          <p:nvPr>
            <p:ph type="sldNum" sz="quarter" idx="5"/>
          </p:nvPr>
        </p:nvSpPr>
        <p:spPr>
          <a:ln/>
        </p:spPr>
        <p:txBody>
          <a:bodyPr/>
          <a:lstStyle/>
          <a:p>
            <a:fld id="{05D6A587-5AE1-4D79-BDBF-F95A96B85248}" type="slidenum">
              <a:rPr lang="hu-HU" altLang="hu-HU"/>
              <a:pPr/>
              <a:t>29</a:t>
            </a:fld>
            <a:endParaRPr lang="hu-HU" altLang="hu-HU"/>
          </a:p>
        </p:txBody>
      </p:sp>
      <p:sp>
        <p:nvSpPr>
          <p:cNvPr id="217090" name="Rectangle 2">
            <a:extLst>
              <a:ext uri="{FF2B5EF4-FFF2-40B4-BE49-F238E27FC236}">
                <a16:creationId xmlns:a16="http://schemas.microsoft.com/office/drawing/2014/main" id="{96386C86-BD88-4DF5-9C7C-C0B4DCA6E252}"/>
              </a:ext>
            </a:extLst>
          </p:cNvPr>
          <p:cNvSpPr>
            <a:spLocks noGrp="1" noRot="1" noChangeAspect="1" noChangeArrowheads="1" noTextEdit="1"/>
          </p:cNvSpPr>
          <p:nvPr>
            <p:ph type="sldImg"/>
          </p:nvPr>
        </p:nvSpPr>
        <p:spPr>
          <a:xfrm>
            <a:off x="139700" y="768350"/>
            <a:ext cx="6819900" cy="3836988"/>
          </a:xfrm>
          <a:ln/>
        </p:spPr>
      </p:sp>
      <p:sp>
        <p:nvSpPr>
          <p:cNvPr id="217091" name="Rectangle 3">
            <a:extLst>
              <a:ext uri="{FF2B5EF4-FFF2-40B4-BE49-F238E27FC236}">
                <a16:creationId xmlns:a16="http://schemas.microsoft.com/office/drawing/2014/main" id="{BC1468EA-12D1-45B4-B5CC-6BA6AFBC440D}"/>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19262964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7CCFF75-09B9-4DA9-A23A-ADE995570C82}"/>
              </a:ext>
            </a:extLst>
          </p:cNvPr>
          <p:cNvSpPr>
            <a:spLocks noGrp="1" noChangeArrowheads="1"/>
          </p:cNvSpPr>
          <p:nvPr>
            <p:ph type="sldNum" sz="quarter" idx="5"/>
          </p:nvPr>
        </p:nvSpPr>
        <p:spPr>
          <a:ln/>
        </p:spPr>
        <p:txBody>
          <a:bodyPr/>
          <a:lstStyle/>
          <a:p>
            <a:fld id="{05D6A587-5AE1-4D79-BDBF-F95A96B85248}" type="slidenum">
              <a:rPr lang="hu-HU" altLang="hu-HU"/>
              <a:pPr/>
              <a:t>30</a:t>
            </a:fld>
            <a:endParaRPr lang="hu-HU" altLang="hu-HU"/>
          </a:p>
        </p:txBody>
      </p:sp>
      <p:sp>
        <p:nvSpPr>
          <p:cNvPr id="217090" name="Rectangle 2">
            <a:extLst>
              <a:ext uri="{FF2B5EF4-FFF2-40B4-BE49-F238E27FC236}">
                <a16:creationId xmlns:a16="http://schemas.microsoft.com/office/drawing/2014/main" id="{96386C86-BD88-4DF5-9C7C-C0B4DCA6E252}"/>
              </a:ext>
            </a:extLst>
          </p:cNvPr>
          <p:cNvSpPr>
            <a:spLocks noGrp="1" noRot="1" noChangeAspect="1" noChangeArrowheads="1" noTextEdit="1"/>
          </p:cNvSpPr>
          <p:nvPr>
            <p:ph type="sldImg"/>
          </p:nvPr>
        </p:nvSpPr>
        <p:spPr>
          <a:xfrm>
            <a:off x="139700" y="768350"/>
            <a:ext cx="6819900" cy="3836988"/>
          </a:xfrm>
          <a:ln/>
        </p:spPr>
      </p:sp>
      <p:sp>
        <p:nvSpPr>
          <p:cNvPr id="217091" name="Rectangle 3">
            <a:extLst>
              <a:ext uri="{FF2B5EF4-FFF2-40B4-BE49-F238E27FC236}">
                <a16:creationId xmlns:a16="http://schemas.microsoft.com/office/drawing/2014/main" id="{BC1468EA-12D1-45B4-B5CC-6BA6AFBC440D}"/>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1228344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09C8C82-C1F4-4867-9FEB-A6DBF37A341C}"/>
              </a:ext>
            </a:extLst>
          </p:cNvPr>
          <p:cNvSpPr>
            <a:spLocks noGrp="1" noChangeArrowheads="1"/>
          </p:cNvSpPr>
          <p:nvPr>
            <p:ph type="sldNum" sz="quarter" idx="5"/>
          </p:nvPr>
        </p:nvSpPr>
        <p:spPr>
          <a:ln/>
        </p:spPr>
        <p:txBody>
          <a:bodyPr/>
          <a:lstStyle/>
          <a:p>
            <a:fld id="{EC5916ED-2B46-4980-8F46-6FEF3FC6F621}" type="slidenum">
              <a:rPr lang="hu-HU" altLang="hu-HU"/>
              <a:pPr/>
              <a:t>4</a:t>
            </a:fld>
            <a:endParaRPr lang="hu-HU" altLang="hu-HU"/>
          </a:p>
        </p:txBody>
      </p:sp>
      <p:sp>
        <p:nvSpPr>
          <p:cNvPr id="169986" name="Rectangle 2">
            <a:extLst>
              <a:ext uri="{FF2B5EF4-FFF2-40B4-BE49-F238E27FC236}">
                <a16:creationId xmlns:a16="http://schemas.microsoft.com/office/drawing/2014/main" id="{E5A29AAB-E636-439A-8DB3-18CA4C4F39F0}"/>
              </a:ext>
            </a:extLst>
          </p:cNvPr>
          <p:cNvSpPr>
            <a:spLocks noGrp="1" noRot="1" noChangeAspect="1" noChangeArrowheads="1" noTextEdit="1"/>
          </p:cNvSpPr>
          <p:nvPr>
            <p:ph type="sldImg"/>
          </p:nvPr>
        </p:nvSpPr>
        <p:spPr>
          <a:xfrm>
            <a:off x="139700" y="768350"/>
            <a:ext cx="6819900" cy="3836988"/>
          </a:xfrm>
          <a:ln/>
        </p:spPr>
      </p:sp>
      <p:sp>
        <p:nvSpPr>
          <p:cNvPr id="169987" name="Rectangle 3">
            <a:extLst>
              <a:ext uri="{FF2B5EF4-FFF2-40B4-BE49-F238E27FC236}">
                <a16:creationId xmlns:a16="http://schemas.microsoft.com/office/drawing/2014/main" id="{D58E7779-6F5D-4F96-AC39-249F6248412F}"/>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37081878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7CCFF75-09B9-4DA9-A23A-ADE995570C82}"/>
              </a:ext>
            </a:extLst>
          </p:cNvPr>
          <p:cNvSpPr>
            <a:spLocks noGrp="1" noChangeArrowheads="1"/>
          </p:cNvSpPr>
          <p:nvPr>
            <p:ph type="sldNum" sz="quarter" idx="5"/>
          </p:nvPr>
        </p:nvSpPr>
        <p:spPr>
          <a:ln/>
        </p:spPr>
        <p:txBody>
          <a:bodyPr/>
          <a:lstStyle/>
          <a:p>
            <a:fld id="{05D6A587-5AE1-4D79-BDBF-F95A96B85248}" type="slidenum">
              <a:rPr lang="hu-HU" altLang="hu-HU"/>
              <a:pPr/>
              <a:t>31</a:t>
            </a:fld>
            <a:endParaRPr lang="hu-HU" altLang="hu-HU"/>
          </a:p>
        </p:txBody>
      </p:sp>
      <p:sp>
        <p:nvSpPr>
          <p:cNvPr id="217090" name="Rectangle 2">
            <a:extLst>
              <a:ext uri="{FF2B5EF4-FFF2-40B4-BE49-F238E27FC236}">
                <a16:creationId xmlns:a16="http://schemas.microsoft.com/office/drawing/2014/main" id="{96386C86-BD88-4DF5-9C7C-C0B4DCA6E252}"/>
              </a:ext>
            </a:extLst>
          </p:cNvPr>
          <p:cNvSpPr>
            <a:spLocks noGrp="1" noRot="1" noChangeAspect="1" noChangeArrowheads="1" noTextEdit="1"/>
          </p:cNvSpPr>
          <p:nvPr>
            <p:ph type="sldImg"/>
          </p:nvPr>
        </p:nvSpPr>
        <p:spPr>
          <a:xfrm>
            <a:off x="139700" y="768350"/>
            <a:ext cx="6819900" cy="3836988"/>
          </a:xfrm>
          <a:ln/>
        </p:spPr>
      </p:sp>
      <p:sp>
        <p:nvSpPr>
          <p:cNvPr id="217091" name="Rectangle 3">
            <a:extLst>
              <a:ext uri="{FF2B5EF4-FFF2-40B4-BE49-F238E27FC236}">
                <a16:creationId xmlns:a16="http://schemas.microsoft.com/office/drawing/2014/main" id="{BC1468EA-12D1-45B4-B5CC-6BA6AFBC440D}"/>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22242211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7CCFF75-09B9-4DA9-A23A-ADE995570C82}"/>
              </a:ext>
            </a:extLst>
          </p:cNvPr>
          <p:cNvSpPr>
            <a:spLocks noGrp="1" noChangeArrowheads="1"/>
          </p:cNvSpPr>
          <p:nvPr>
            <p:ph type="sldNum" sz="quarter" idx="5"/>
          </p:nvPr>
        </p:nvSpPr>
        <p:spPr>
          <a:ln/>
        </p:spPr>
        <p:txBody>
          <a:bodyPr/>
          <a:lstStyle/>
          <a:p>
            <a:fld id="{05D6A587-5AE1-4D79-BDBF-F95A96B85248}" type="slidenum">
              <a:rPr lang="hu-HU" altLang="hu-HU"/>
              <a:pPr/>
              <a:t>32</a:t>
            </a:fld>
            <a:endParaRPr lang="hu-HU" altLang="hu-HU"/>
          </a:p>
        </p:txBody>
      </p:sp>
      <p:sp>
        <p:nvSpPr>
          <p:cNvPr id="217090" name="Rectangle 2">
            <a:extLst>
              <a:ext uri="{FF2B5EF4-FFF2-40B4-BE49-F238E27FC236}">
                <a16:creationId xmlns:a16="http://schemas.microsoft.com/office/drawing/2014/main" id="{96386C86-BD88-4DF5-9C7C-C0B4DCA6E252}"/>
              </a:ext>
            </a:extLst>
          </p:cNvPr>
          <p:cNvSpPr>
            <a:spLocks noGrp="1" noRot="1" noChangeAspect="1" noChangeArrowheads="1" noTextEdit="1"/>
          </p:cNvSpPr>
          <p:nvPr>
            <p:ph type="sldImg"/>
          </p:nvPr>
        </p:nvSpPr>
        <p:spPr>
          <a:xfrm>
            <a:off x="139700" y="768350"/>
            <a:ext cx="6819900" cy="3836988"/>
          </a:xfrm>
          <a:ln/>
        </p:spPr>
      </p:sp>
      <p:sp>
        <p:nvSpPr>
          <p:cNvPr id="217091" name="Rectangle 3">
            <a:extLst>
              <a:ext uri="{FF2B5EF4-FFF2-40B4-BE49-F238E27FC236}">
                <a16:creationId xmlns:a16="http://schemas.microsoft.com/office/drawing/2014/main" id="{BC1468EA-12D1-45B4-B5CC-6BA6AFBC440D}"/>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23476002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BC936CD-8501-439C-975A-9607629A03D8}"/>
              </a:ext>
            </a:extLst>
          </p:cNvPr>
          <p:cNvSpPr>
            <a:spLocks noGrp="1" noChangeArrowheads="1"/>
          </p:cNvSpPr>
          <p:nvPr>
            <p:ph type="sldNum" sz="quarter" idx="5"/>
          </p:nvPr>
        </p:nvSpPr>
        <p:spPr>
          <a:ln/>
        </p:spPr>
        <p:txBody>
          <a:bodyPr/>
          <a:lstStyle/>
          <a:p>
            <a:fld id="{E020E513-0F2C-4BB6-8045-532756C90E84}" type="slidenum">
              <a:rPr lang="hu-HU" altLang="hu-HU"/>
              <a:pPr/>
              <a:t>33</a:t>
            </a:fld>
            <a:endParaRPr lang="hu-HU" altLang="hu-HU"/>
          </a:p>
        </p:txBody>
      </p:sp>
      <p:sp>
        <p:nvSpPr>
          <p:cNvPr id="231426" name="Rectangle 2">
            <a:extLst>
              <a:ext uri="{FF2B5EF4-FFF2-40B4-BE49-F238E27FC236}">
                <a16:creationId xmlns:a16="http://schemas.microsoft.com/office/drawing/2014/main" id="{E9E35453-8F7D-4C0F-BCCE-99DDFAC9BA16}"/>
              </a:ext>
            </a:extLst>
          </p:cNvPr>
          <p:cNvSpPr>
            <a:spLocks noGrp="1" noRot="1" noChangeAspect="1" noChangeArrowheads="1" noTextEdit="1"/>
          </p:cNvSpPr>
          <p:nvPr>
            <p:ph type="sldImg"/>
          </p:nvPr>
        </p:nvSpPr>
        <p:spPr>
          <a:xfrm>
            <a:off x="139700" y="768350"/>
            <a:ext cx="6819900" cy="3836988"/>
          </a:xfrm>
          <a:ln/>
        </p:spPr>
      </p:sp>
      <p:sp>
        <p:nvSpPr>
          <p:cNvPr id="231427" name="Rectangle 3">
            <a:extLst>
              <a:ext uri="{FF2B5EF4-FFF2-40B4-BE49-F238E27FC236}">
                <a16:creationId xmlns:a16="http://schemas.microsoft.com/office/drawing/2014/main" id="{3D9AD87C-5CC3-4760-860A-3AE540400226}"/>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37169407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BC936CD-8501-439C-975A-9607629A03D8}"/>
              </a:ext>
            </a:extLst>
          </p:cNvPr>
          <p:cNvSpPr>
            <a:spLocks noGrp="1" noChangeArrowheads="1"/>
          </p:cNvSpPr>
          <p:nvPr>
            <p:ph type="sldNum" sz="quarter" idx="5"/>
          </p:nvPr>
        </p:nvSpPr>
        <p:spPr>
          <a:ln/>
        </p:spPr>
        <p:txBody>
          <a:bodyPr/>
          <a:lstStyle/>
          <a:p>
            <a:fld id="{E020E513-0F2C-4BB6-8045-532756C90E84}" type="slidenum">
              <a:rPr lang="hu-HU" altLang="hu-HU"/>
              <a:pPr/>
              <a:t>34</a:t>
            </a:fld>
            <a:endParaRPr lang="hu-HU" altLang="hu-HU"/>
          </a:p>
        </p:txBody>
      </p:sp>
      <p:sp>
        <p:nvSpPr>
          <p:cNvPr id="231426" name="Rectangle 2">
            <a:extLst>
              <a:ext uri="{FF2B5EF4-FFF2-40B4-BE49-F238E27FC236}">
                <a16:creationId xmlns:a16="http://schemas.microsoft.com/office/drawing/2014/main" id="{E9E35453-8F7D-4C0F-BCCE-99DDFAC9BA16}"/>
              </a:ext>
            </a:extLst>
          </p:cNvPr>
          <p:cNvSpPr>
            <a:spLocks noGrp="1" noRot="1" noChangeAspect="1" noChangeArrowheads="1" noTextEdit="1"/>
          </p:cNvSpPr>
          <p:nvPr>
            <p:ph type="sldImg"/>
          </p:nvPr>
        </p:nvSpPr>
        <p:spPr>
          <a:xfrm>
            <a:off x="139700" y="768350"/>
            <a:ext cx="6819900" cy="3836988"/>
          </a:xfrm>
          <a:ln/>
        </p:spPr>
      </p:sp>
      <p:sp>
        <p:nvSpPr>
          <p:cNvPr id="231427" name="Rectangle 3">
            <a:extLst>
              <a:ext uri="{FF2B5EF4-FFF2-40B4-BE49-F238E27FC236}">
                <a16:creationId xmlns:a16="http://schemas.microsoft.com/office/drawing/2014/main" id="{3D9AD87C-5CC3-4760-860A-3AE540400226}"/>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41498230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BC936CD-8501-439C-975A-9607629A03D8}"/>
              </a:ext>
            </a:extLst>
          </p:cNvPr>
          <p:cNvSpPr>
            <a:spLocks noGrp="1" noChangeArrowheads="1"/>
          </p:cNvSpPr>
          <p:nvPr>
            <p:ph type="sldNum" sz="quarter" idx="5"/>
          </p:nvPr>
        </p:nvSpPr>
        <p:spPr>
          <a:ln/>
        </p:spPr>
        <p:txBody>
          <a:bodyPr/>
          <a:lstStyle/>
          <a:p>
            <a:fld id="{E020E513-0F2C-4BB6-8045-532756C90E84}" type="slidenum">
              <a:rPr lang="hu-HU" altLang="hu-HU"/>
              <a:pPr/>
              <a:t>35</a:t>
            </a:fld>
            <a:endParaRPr lang="hu-HU" altLang="hu-HU"/>
          </a:p>
        </p:txBody>
      </p:sp>
      <p:sp>
        <p:nvSpPr>
          <p:cNvPr id="231426" name="Rectangle 2">
            <a:extLst>
              <a:ext uri="{FF2B5EF4-FFF2-40B4-BE49-F238E27FC236}">
                <a16:creationId xmlns:a16="http://schemas.microsoft.com/office/drawing/2014/main" id="{E9E35453-8F7D-4C0F-BCCE-99DDFAC9BA16}"/>
              </a:ext>
            </a:extLst>
          </p:cNvPr>
          <p:cNvSpPr>
            <a:spLocks noGrp="1" noRot="1" noChangeAspect="1" noChangeArrowheads="1" noTextEdit="1"/>
          </p:cNvSpPr>
          <p:nvPr>
            <p:ph type="sldImg"/>
          </p:nvPr>
        </p:nvSpPr>
        <p:spPr>
          <a:xfrm>
            <a:off x="139700" y="768350"/>
            <a:ext cx="6819900" cy="3836988"/>
          </a:xfrm>
          <a:ln/>
        </p:spPr>
      </p:sp>
      <p:sp>
        <p:nvSpPr>
          <p:cNvPr id="231427" name="Rectangle 3">
            <a:extLst>
              <a:ext uri="{FF2B5EF4-FFF2-40B4-BE49-F238E27FC236}">
                <a16:creationId xmlns:a16="http://schemas.microsoft.com/office/drawing/2014/main" id="{3D9AD87C-5CC3-4760-860A-3AE540400226}"/>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28643973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BC936CD-8501-439C-975A-9607629A03D8}"/>
              </a:ext>
            </a:extLst>
          </p:cNvPr>
          <p:cNvSpPr>
            <a:spLocks noGrp="1" noChangeArrowheads="1"/>
          </p:cNvSpPr>
          <p:nvPr>
            <p:ph type="sldNum" sz="quarter" idx="5"/>
          </p:nvPr>
        </p:nvSpPr>
        <p:spPr>
          <a:ln/>
        </p:spPr>
        <p:txBody>
          <a:bodyPr/>
          <a:lstStyle/>
          <a:p>
            <a:fld id="{E020E513-0F2C-4BB6-8045-532756C90E84}" type="slidenum">
              <a:rPr lang="hu-HU" altLang="hu-HU"/>
              <a:pPr/>
              <a:t>36</a:t>
            </a:fld>
            <a:endParaRPr lang="hu-HU" altLang="hu-HU"/>
          </a:p>
        </p:txBody>
      </p:sp>
      <p:sp>
        <p:nvSpPr>
          <p:cNvPr id="231426" name="Rectangle 2">
            <a:extLst>
              <a:ext uri="{FF2B5EF4-FFF2-40B4-BE49-F238E27FC236}">
                <a16:creationId xmlns:a16="http://schemas.microsoft.com/office/drawing/2014/main" id="{E9E35453-8F7D-4C0F-BCCE-99DDFAC9BA16}"/>
              </a:ext>
            </a:extLst>
          </p:cNvPr>
          <p:cNvSpPr>
            <a:spLocks noGrp="1" noRot="1" noChangeAspect="1" noChangeArrowheads="1" noTextEdit="1"/>
          </p:cNvSpPr>
          <p:nvPr>
            <p:ph type="sldImg"/>
          </p:nvPr>
        </p:nvSpPr>
        <p:spPr>
          <a:xfrm>
            <a:off x="139700" y="768350"/>
            <a:ext cx="6819900" cy="3836988"/>
          </a:xfrm>
          <a:ln/>
        </p:spPr>
      </p:sp>
      <p:sp>
        <p:nvSpPr>
          <p:cNvPr id="231427" name="Rectangle 3">
            <a:extLst>
              <a:ext uri="{FF2B5EF4-FFF2-40B4-BE49-F238E27FC236}">
                <a16:creationId xmlns:a16="http://schemas.microsoft.com/office/drawing/2014/main" id="{3D9AD87C-5CC3-4760-860A-3AE540400226}"/>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14098790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BC936CD-8501-439C-975A-9607629A03D8}"/>
              </a:ext>
            </a:extLst>
          </p:cNvPr>
          <p:cNvSpPr>
            <a:spLocks noGrp="1" noChangeArrowheads="1"/>
          </p:cNvSpPr>
          <p:nvPr>
            <p:ph type="sldNum" sz="quarter" idx="5"/>
          </p:nvPr>
        </p:nvSpPr>
        <p:spPr>
          <a:ln/>
        </p:spPr>
        <p:txBody>
          <a:bodyPr/>
          <a:lstStyle/>
          <a:p>
            <a:fld id="{E020E513-0F2C-4BB6-8045-532756C90E84}" type="slidenum">
              <a:rPr lang="hu-HU" altLang="hu-HU"/>
              <a:pPr/>
              <a:t>37</a:t>
            </a:fld>
            <a:endParaRPr lang="hu-HU" altLang="hu-HU"/>
          </a:p>
        </p:txBody>
      </p:sp>
      <p:sp>
        <p:nvSpPr>
          <p:cNvPr id="231426" name="Rectangle 2">
            <a:extLst>
              <a:ext uri="{FF2B5EF4-FFF2-40B4-BE49-F238E27FC236}">
                <a16:creationId xmlns:a16="http://schemas.microsoft.com/office/drawing/2014/main" id="{E9E35453-8F7D-4C0F-BCCE-99DDFAC9BA16}"/>
              </a:ext>
            </a:extLst>
          </p:cNvPr>
          <p:cNvSpPr>
            <a:spLocks noGrp="1" noRot="1" noChangeAspect="1" noChangeArrowheads="1" noTextEdit="1"/>
          </p:cNvSpPr>
          <p:nvPr>
            <p:ph type="sldImg"/>
          </p:nvPr>
        </p:nvSpPr>
        <p:spPr>
          <a:xfrm>
            <a:off x="139700" y="768350"/>
            <a:ext cx="6819900" cy="3836988"/>
          </a:xfrm>
          <a:ln/>
        </p:spPr>
      </p:sp>
      <p:sp>
        <p:nvSpPr>
          <p:cNvPr id="231427" name="Rectangle 3">
            <a:extLst>
              <a:ext uri="{FF2B5EF4-FFF2-40B4-BE49-F238E27FC236}">
                <a16:creationId xmlns:a16="http://schemas.microsoft.com/office/drawing/2014/main" id="{3D9AD87C-5CC3-4760-860A-3AE540400226}"/>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26472756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BC936CD-8501-439C-975A-9607629A03D8}"/>
              </a:ext>
            </a:extLst>
          </p:cNvPr>
          <p:cNvSpPr>
            <a:spLocks noGrp="1" noChangeArrowheads="1"/>
          </p:cNvSpPr>
          <p:nvPr>
            <p:ph type="sldNum" sz="quarter" idx="5"/>
          </p:nvPr>
        </p:nvSpPr>
        <p:spPr>
          <a:ln/>
        </p:spPr>
        <p:txBody>
          <a:bodyPr/>
          <a:lstStyle/>
          <a:p>
            <a:fld id="{E020E513-0F2C-4BB6-8045-532756C90E84}" type="slidenum">
              <a:rPr lang="hu-HU" altLang="hu-HU"/>
              <a:pPr/>
              <a:t>38</a:t>
            </a:fld>
            <a:endParaRPr lang="hu-HU" altLang="hu-HU"/>
          </a:p>
        </p:txBody>
      </p:sp>
      <p:sp>
        <p:nvSpPr>
          <p:cNvPr id="231426" name="Rectangle 2">
            <a:extLst>
              <a:ext uri="{FF2B5EF4-FFF2-40B4-BE49-F238E27FC236}">
                <a16:creationId xmlns:a16="http://schemas.microsoft.com/office/drawing/2014/main" id="{E9E35453-8F7D-4C0F-BCCE-99DDFAC9BA16}"/>
              </a:ext>
            </a:extLst>
          </p:cNvPr>
          <p:cNvSpPr>
            <a:spLocks noGrp="1" noRot="1" noChangeAspect="1" noChangeArrowheads="1" noTextEdit="1"/>
          </p:cNvSpPr>
          <p:nvPr>
            <p:ph type="sldImg"/>
          </p:nvPr>
        </p:nvSpPr>
        <p:spPr>
          <a:xfrm>
            <a:off x="139700" y="768350"/>
            <a:ext cx="6819900" cy="3836988"/>
          </a:xfrm>
          <a:ln/>
        </p:spPr>
      </p:sp>
      <p:sp>
        <p:nvSpPr>
          <p:cNvPr id="231427" name="Rectangle 3">
            <a:extLst>
              <a:ext uri="{FF2B5EF4-FFF2-40B4-BE49-F238E27FC236}">
                <a16:creationId xmlns:a16="http://schemas.microsoft.com/office/drawing/2014/main" id="{3D9AD87C-5CC3-4760-860A-3AE540400226}"/>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9548034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BC936CD-8501-439C-975A-9607629A03D8}"/>
              </a:ext>
            </a:extLst>
          </p:cNvPr>
          <p:cNvSpPr>
            <a:spLocks noGrp="1" noChangeArrowheads="1"/>
          </p:cNvSpPr>
          <p:nvPr>
            <p:ph type="sldNum" sz="quarter" idx="5"/>
          </p:nvPr>
        </p:nvSpPr>
        <p:spPr>
          <a:ln/>
        </p:spPr>
        <p:txBody>
          <a:bodyPr/>
          <a:lstStyle/>
          <a:p>
            <a:fld id="{E020E513-0F2C-4BB6-8045-532756C90E84}" type="slidenum">
              <a:rPr lang="hu-HU" altLang="hu-HU"/>
              <a:pPr/>
              <a:t>39</a:t>
            </a:fld>
            <a:endParaRPr lang="hu-HU" altLang="hu-HU"/>
          </a:p>
        </p:txBody>
      </p:sp>
      <p:sp>
        <p:nvSpPr>
          <p:cNvPr id="231426" name="Rectangle 2">
            <a:extLst>
              <a:ext uri="{FF2B5EF4-FFF2-40B4-BE49-F238E27FC236}">
                <a16:creationId xmlns:a16="http://schemas.microsoft.com/office/drawing/2014/main" id="{E9E35453-8F7D-4C0F-BCCE-99DDFAC9BA16}"/>
              </a:ext>
            </a:extLst>
          </p:cNvPr>
          <p:cNvSpPr>
            <a:spLocks noGrp="1" noRot="1" noChangeAspect="1" noChangeArrowheads="1" noTextEdit="1"/>
          </p:cNvSpPr>
          <p:nvPr>
            <p:ph type="sldImg"/>
          </p:nvPr>
        </p:nvSpPr>
        <p:spPr>
          <a:xfrm>
            <a:off x="139700" y="768350"/>
            <a:ext cx="6819900" cy="3836988"/>
          </a:xfrm>
          <a:ln/>
        </p:spPr>
      </p:sp>
      <p:sp>
        <p:nvSpPr>
          <p:cNvPr id="231427" name="Rectangle 3">
            <a:extLst>
              <a:ext uri="{FF2B5EF4-FFF2-40B4-BE49-F238E27FC236}">
                <a16:creationId xmlns:a16="http://schemas.microsoft.com/office/drawing/2014/main" id="{3D9AD87C-5CC3-4760-860A-3AE540400226}"/>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21972405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BC936CD-8501-439C-975A-9607629A03D8}"/>
              </a:ext>
            </a:extLst>
          </p:cNvPr>
          <p:cNvSpPr>
            <a:spLocks noGrp="1" noChangeArrowheads="1"/>
          </p:cNvSpPr>
          <p:nvPr>
            <p:ph type="sldNum" sz="quarter" idx="5"/>
          </p:nvPr>
        </p:nvSpPr>
        <p:spPr>
          <a:ln/>
        </p:spPr>
        <p:txBody>
          <a:bodyPr/>
          <a:lstStyle/>
          <a:p>
            <a:fld id="{E020E513-0F2C-4BB6-8045-532756C90E84}" type="slidenum">
              <a:rPr lang="hu-HU" altLang="hu-HU"/>
              <a:pPr/>
              <a:t>40</a:t>
            </a:fld>
            <a:endParaRPr lang="hu-HU" altLang="hu-HU"/>
          </a:p>
        </p:txBody>
      </p:sp>
      <p:sp>
        <p:nvSpPr>
          <p:cNvPr id="231426" name="Rectangle 2">
            <a:extLst>
              <a:ext uri="{FF2B5EF4-FFF2-40B4-BE49-F238E27FC236}">
                <a16:creationId xmlns:a16="http://schemas.microsoft.com/office/drawing/2014/main" id="{E9E35453-8F7D-4C0F-BCCE-99DDFAC9BA16}"/>
              </a:ext>
            </a:extLst>
          </p:cNvPr>
          <p:cNvSpPr>
            <a:spLocks noGrp="1" noRot="1" noChangeAspect="1" noChangeArrowheads="1" noTextEdit="1"/>
          </p:cNvSpPr>
          <p:nvPr>
            <p:ph type="sldImg"/>
          </p:nvPr>
        </p:nvSpPr>
        <p:spPr>
          <a:xfrm>
            <a:off x="139700" y="768350"/>
            <a:ext cx="6819900" cy="3836988"/>
          </a:xfrm>
          <a:ln/>
        </p:spPr>
      </p:sp>
      <p:sp>
        <p:nvSpPr>
          <p:cNvPr id="231427" name="Rectangle 3">
            <a:extLst>
              <a:ext uri="{FF2B5EF4-FFF2-40B4-BE49-F238E27FC236}">
                <a16:creationId xmlns:a16="http://schemas.microsoft.com/office/drawing/2014/main" id="{3D9AD87C-5CC3-4760-860A-3AE540400226}"/>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3266065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09C8C82-C1F4-4867-9FEB-A6DBF37A341C}"/>
              </a:ext>
            </a:extLst>
          </p:cNvPr>
          <p:cNvSpPr>
            <a:spLocks noGrp="1" noChangeArrowheads="1"/>
          </p:cNvSpPr>
          <p:nvPr>
            <p:ph type="sldNum" sz="quarter" idx="5"/>
          </p:nvPr>
        </p:nvSpPr>
        <p:spPr>
          <a:ln/>
        </p:spPr>
        <p:txBody>
          <a:bodyPr/>
          <a:lstStyle/>
          <a:p>
            <a:fld id="{EC5916ED-2B46-4980-8F46-6FEF3FC6F621}" type="slidenum">
              <a:rPr lang="hu-HU" altLang="hu-HU"/>
              <a:pPr/>
              <a:t>5</a:t>
            </a:fld>
            <a:endParaRPr lang="hu-HU" altLang="hu-HU"/>
          </a:p>
        </p:txBody>
      </p:sp>
      <p:sp>
        <p:nvSpPr>
          <p:cNvPr id="169986" name="Rectangle 2">
            <a:extLst>
              <a:ext uri="{FF2B5EF4-FFF2-40B4-BE49-F238E27FC236}">
                <a16:creationId xmlns:a16="http://schemas.microsoft.com/office/drawing/2014/main" id="{E5A29AAB-E636-439A-8DB3-18CA4C4F39F0}"/>
              </a:ext>
            </a:extLst>
          </p:cNvPr>
          <p:cNvSpPr>
            <a:spLocks noGrp="1" noRot="1" noChangeAspect="1" noChangeArrowheads="1" noTextEdit="1"/>
          </p:cNvSpPr>
          <p:nvPr>
            <p:ph type="sldImg"/>
          </p:nvPr>
        </p:nvSpPr>
        <p:spPr>
          <a:xfrm>
            <a:off x="139700" y="768350"/>
            <a:ext cx="6819900" cy="3836988"/>
          </a:xfrm>
          <a:ln/>
        </p:spPr>
      </p:sp>
      <p:sp>
        <p:nvSpPr>
          <p:cNvPr id="169987" name="Rectangle 3">
            <a:extLst>
              <a:ext uri="{FF2B5EF4-FFF2-40B4-BE49-F238E27FC236}">
                <a16:creationId xmlns:a16="http://schemas.microsoft.com/office/drawing/2014/main" id="{D58E7779-6F5D-4F96-AC39-249F6248412F}"/>
              </a:ext>
            </a:extLst>
          </p:cNvPr>
          <p:cNvSpPr>
            <a:spLocks noGrp="1" noChangeArrowheads="1"/>
          </p:cNvSpPr>
          <p:nvPr>
            <p:ph type="body" idx="1"/>
          </p:nvPr>
        </p:nvSpPr>
        <p:spPr>
          <a:xfrm>
            <a:off x="946150" y="4860925"/>
            <a:ext cx="5207000" cy="4605338"/>
          </a:xfrm>
        </p:spPr>
        <p:txBody>
          <a:bodyPr/>
          <a:lstStyle/>
          <a:p>
            <a:endParaRPr lang="hu-HU" altLang="hu-HU"/>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BC936CD-8501-439C-975A-9607629A03D8}"/>
              </a:ext>
            </a:extLst>
          </p:cNvPr>
          <p:cNvSpPr>
            <a:spLocks noGrp="1" noChangeArrowheads="1"/>
          </p:cNvSpPr>
          <p:nvPr>
            <p:ph type="sldNum" sz="quarter" idx="5"/>
          </p:nvPr>
        </p:nvSpPr>
        <p:spPr>
          <a:ln/>
        </p:spPr>
        <p:txBody>
          <a:bodyPr/>
          <a:lstStyle/>
          <a:p>
            <a:fld id="{E020E513-0F2C-4BB6-8045-532756C90E84}" type="slidenum">
              <a:rPr lang="hu-HU" altLang="hu-HU"/>
              <a:pPr/>
              <a:t>41</a:t>
            </a:fld>
            <a:endParaRPr lang="hu-HU" altLang="hu-HU"/>
          </a:p>
        </p:txBody>
      </p:sp>
      <p:sp>
        <p:nvSpPr>
          <p:cNvPr id="231426" name="Rectangle 2">
            <a:extLst>
              <a:ext uri="{FF2B5EF4-FFF2-40B4-BE49-F238E27FC236}">
                <a16:creationId xmlns:a16="http://schemas.microsoft.com/office/drawing/2014/main" id="{E9E35453-8F7D-4C0F-BCCE-99DDFAC9BA16}"/>
              </a:ext>
            </a:extLst>
          </p:cNvPr>
          <p:cNvSpPr>
            <a:spLocks noGrp="1" noRot="1" noChangeAspect="1" noChangeArrowheads="1" noTextEdit="1"/>
          </p:cNvSpPr>
          <p:nvPr>
            <p:ph type="sldImg"/>
          </p:nvPr>
        </p:nvSpPr>
        <p:spPr>
          <a:xfrm>
            <a:off x="139700" y="768350"/>
            <a:ext cx="6819900" cy="3836988"/>
          </a:xfrm>
          <a:ln/>
        </p:spPr>
      </p:sp>
      <p:sp>
        <p:nvSpPr>
          <p:cNvPr id="231427" name="Rectangle 3">
            <a:extLst>
              <a:ext uri="{FF2B5EF4-FFF2-40B4-BE49-F238E27FC236}">
                <a16:creationId xmlns:a16="http://schemas.microsoft.com/office/drawing/2014/main" id="{3D9AD87C-5CC3-4760-860A-3AE540400226}"/>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25497496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BC936CD-8501-439C-975A-9607629A03D8}"/>
              </a:ext>
            </a:extLst>
          </p:cNvPr>
          <p:cNvSpPr>
            <a:spLocks noGrp="1" noChangeArrowheads="1"/>
          </p:cNvSpPr>
          <p:nvPr>
            <p:ph type="sldNum" sz="quarter" idx="5"/>
          </p:nvPr>
        </p:nvSpPr>
        <p:spPr>
          <a:ln/>
        </p:spPr>
        <p:txBody>
          <a:bodyPr/>
          <a:lstStyle/>
          <a:p>
            <a:fld id="{E020E513-0F2C-4BB6-8045-532756C90E84}" type="slidenum">
              <a:rPr lang="hu-HU" altLang="hu-HU"/>
              <a:pPr/>
              <a:t>42</a:t>
            </a:fld>
            <a:endParaRPr lang="hu-HU" altLang="hu-HU"/>
          </a:p>
        </p:txBody>
      </p:sp>
      <p:sp>
        <p:nvSpPr>
          <p:cNvPr id="231426" name="Rectangle 2">
            <a:extLst>
              <a:ext uri="{FF2B5EF4-FFF2-40B4-BE49-F238E27FC236}">
                <a16:creationId xmlns:a16="http://schemas.microsoft.com/office/drawing/2014/main" id="{E9E35453-8F7D-4C0F-BCCE-99DDFAC9BA16}"/>
              </a:ext>
            </a:extLst>
          </p:cNvPr>
          <p:cNvSpPr>
            <a:spLocks noGrp="1" noRot="1" noChangeAspect="1" noChangeArrowheads="1" noTextEdit="1"/>
          </p:cNvSpPr>
          <p:nvPr>
            <p:ph type="sldImg"/>
          </p:nvPr>
        </p:nvSpPr>
        <p:spPr>
          <a:xfrm>
            <a:off x="139700" y="768350"/>
            <a:ext cx="6819900" cy="3836988"/>
          </a:xfrm>
          <a:ln/>
        </p:spPr>
      </p:sp>
      <p:sp>
        <p:nvSpPr>
          <p:cNvPr id="231427" name="Rectangle 3">
            <a:extLst>
              <a:ext uri="{FF2B5EF4-FFF2-40B4-BE49-F238E27FC236}">
                <a16:creationId xmlns:a16="http://schemas.microsoft.com/office/drawing/2014/main" id="{3D9AD87C-5CC3-4760-860A-3AE540400226}"/>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16865277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B63AAF0-90D7-48A8-BDAC-47F9E337AE70}"/>
              </a:ext>
            </a:extLst>
          </p:cNvPr>
          <p:cNvSpPr>
            <a:spLocks noGrp="1" noChangeArrowheads="1"/>
          </p:cNvSpPr>
          <p:nvPr>
            <p:ph type="sldNum" sz="quarter" idx="5"/>
          </p:nvPr>
        </p:nvSpPr>
        <p:spPr>
          <a:ln/>
        </p:spPr>
        <p:txBody>
          <a:bodyPr/>
          <a:lstStyle/>
          <a:p>
            <a:fld id="{F051C074-5C66-4705-BE1B-16B65B778348}" type="slidenum">
              <a:rPr lang="hu-HU" altLang="hu-HU"/>
              <a:pPr/>
              <a:t>43</a:t>
            </a:fld>
            <a:endParaRPr lang="hu-HU" altLang="hu-HU"/>
          </a:p>
        </p:txBody>
      </p:sp>
      <p:sp>
        <p:nvSpPr>
          <p:cNvPr id="243714" name="Rectangle 2">
            <a:extLst>
              <a:ext uri="{FF2B5EF4-FFF2-40B4-BE49-F238E27FC236}">
                <a16:creationId xmlns:a16="http://schemas.microsoft.com/office/drawing/2014/main" id="{5E74D4D6-BC96-4254-84E5-69BFB15FBE72}"/>
              </a:ext>
            </a:extLst>
          </p:cNvPr>
          <p:cNvSpPr>
            <a:spLocks noGrp="1" noRot="1" noChangeAspect="1" noChangeArrowheads="1" noTextEdit="1"/>
          </p:cNvSpPr>
          <p:nvPr>
            <p:ph type="sldImg"/>
          </p:nvPr>
        </p:nvSpPr>
        <p:spPr>
          <a:xfrm>
            <a:off x="139700" y="768350"/>
            <a:ext cx="6819900" cy="3836988"/>
          </a:xfrm>
          <a:ln/>
        </p:spPr>
      </p:sp>
      <p:sp>
        <p:nvSpPr>
          <p:cNvPr id="243715" name="Rectangle 3">
            <a:extLst>
              <a:ext uri="{FF2B5EF4-FFF2-40B4-BE49-F238E27FC236}">
                <a16:creationId xmlns:a16="http://schemas.microsoft.com/office/drawing/2014/main" id="{E39D6968-0367-4E8F-8CB9-1C2C21A391D2}"/>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39830859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B63AAF0-90D7-48A8-BDAC-47F9E337AE70}"/>
              </a:ext>
            </a:extLst>
          </p:cNvPr>
          <p:cNvSpPr>
            <a:spLocks noGrp="1" noChangeArrowheads="1"/>
          </p:cNvSpPr>
          <p:nvPr>
            <p:ph type="sldNum" sz="quarter" idx="5"/>
          </p:nvPr>
        </p:nvSpPr>
        <p:spPr>
          <a:ln/>
        </p:spPr>
        <p:txBody>
          <a:bodyPr/>
          <a:lstStyle/>
          <a:p>
            <a:fld id="{F051C074-5C66-4705-BE1B-16B65B778348}" type="slidenum">
              <a:rPr lang="hu-HU" altLang="hu-HU"/>
              <a:pPr/>
              <a:t>44</a:t>
            </a:fld>
            <a:endParaRPr lang="hu-HU" altLang="hu-HU"/>
          </a:p>
        </p:txBody>
      </p:sp>
      <p:sp>
        <p:nvSpPr>
          <p:cNvPr id="243714" name="Rectangle 2">
            <a:extLst>
              <a:ext uri="{FF2B5EF4-FFF2-40B4-BE49-F238E27FC236}">
                <a16:creationId xmlns:a16="http://schemas.microsoft.com/office/drawing/2014/main" id="{5E74D4D6-BC96-4254-84E5-69BFB15FBE72}"/>
              </a:ext>
            </a:extLst>
          </p:cNvPr>
          <p:cNvSpPr>
            <a:spLocks noGrp="1" noRot="1" noChangeAspect="1" noChangeArrowheads="1" noTextEdit="1"/>
          </p:cNvSpPr>
          <p:nvPr>
            <p:ph type="sldImg"/>
          </p:nvPr>
        </p:nvSpPr>
        <p:spPr>
          <a:xfrm>
            <a:off x="139700" y="768350"/>
            <a:ext cx="6819900" cy="3836988"/>
          </a:xfrm>
          <a:ln/>
        </p:spPr>
      </p:sp>
      <p:sp>
        <p:nvSpPr>
          <p:cNvPr id="243715" name="Rectangle 3">
            <a:extLst>
              <a:ext uri="{FF2B5EF4-FFF2-40B4-BE49-F238E27FC236}">
                <a16:creationId xmlns:a16="http://schemas.microsoft.com/office/drawing/2014/main" id="{E39D6968-0367-4E8F-8CB9-1C2C21A391D2}"/>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25510581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B63AAF0-90D7-48A8-BDAC-47F9E337AE70}"/>
              </a:ext>
            </a:extLst>
          </p:cNvPr>
          <p:cNvSpPr>
            <a:spLocks noGrp="1" noChangeArrowheads="1"/>
          </p:cNvSpPr>
          <p:nvPr>
            <p:ph type="sldNum" sz="quarter" idx="5"/>
          </p:nvPr>
        </p:nvSpPr>
        <p:spPr>
          <a:ln/>
        </p:spPr>
        <p:txBody>
          <a:bodyPr/>
          <a:lstStyle/>
          <a:p>
            <a:fld id="{F051C074-5C66-4705-BE1B-16B65B778348}" type="slidenum">
              <a:rPr lang="hu-HU" altLang="hu-HU"/>
              <a:pPr/>
              <a:t>45</a:t>
            </a:fld>
            <a:endParaRPr lang="hu-HU" altLang="hu-HU"/>
          </a:p>
        </p:txBody>
      </p:sp>
      <p:sp>
        <p:nvSpPr>
          <p:cNvPr id="243714" name="Rectangle 2">
            <a:extLst>
              <a:ext uri="{FF2B5EF4-FFF2-40B4-BE49-F238E27FC236}">
                <a16:creationId xmlns:a16="http://schemas.microsoft.com/office/drawing/2014/main" id="{5E74D4D6-BC96-4254-84E5-69BFB15FBE72}"/>
              </a:ext>
            </a:extLst>
          </p:cNvPr>
          <p:cNvSpPr>
            <a:spLocks noGrp="1" noRot="1" noChangeAspect="1" noChangeArrowheads="1" noTextEdit="1"/>
          </p:cNvSpPr>
          <p:nvPr>
            <p:ph type="sldImg"/>
          </p:nvPr>
        </p:nvSpPr>
        <p:spPr>
          <a:xfrm>
            <a:off x="139700" y="768350"/>
            <a:ext cx="6819900" cy="3836988"/>
          </a:xfrm>
          <a:ln/>
        </p:spPr>
      </p:sp>
      <p:sp>
        <p:nvSpPr>
          <p:cNvPr id="243715" name="Rectangle 3">
            <a:extLst>
              <a:ext uri="{FF2B5EF4-FFF2-40B4-BE49-F238E27FC236}">
                <a16:creationId xmlns:a16="http://schemas.microsoft.com/office/drawing/2014/main" id="{E39D6968-0367-4E8F-8CB9-1C2C21A391D2}"/>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2283797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B63AAF0-90D7-48A8-BDAC-47F9E337AE70}"/>
              </a:ext>
            </a:extLst>
          </p:cNvPr>
          <p:cNvSpPr>
            <a:spLocks noGrp="1" noChangeArrowheads="1"/>
          </p:cNvSpPr>
          <p:nvPr>
            <p:ph type="sldNum" sz="quarter" idx="5"/>
          </p:nvPr>
        </p:nvSpPr>
        <p:spPr>
          <a:ln/>
        </p:spPr>
        <p:txBody>
          <a:bodyPr/>
          <a:lstStyle/>
          <a:p>
            <a:fld id="{F051C074-5C66-4705-BE1B-16B65B778348}" type="slidenum">
              <a:rPr lang="hu-HU" altLang="hu-HU"/>
              <a:pPr/>
              <a:t>46</a:t>
            </a:fld>
            <a:endParaRPr lang="hu-HU" altLang="hu-HU"/>
          </a:p>
        </p:txBody>
      </p:sp>
      <p:sp>
        <p:nvSpPr>
          <p:cNvPr id="243714" name="Rectangle 2">
            <a:extLst>
              <a:ext uri="{FF2B5EF4-FFF2-40B4-BE49-F238E27FC236}">
                <a16:creationId xmlns:a16="http://schemas.microsoft.com/office/drawing/2014/main" id="{5E74D4D6-BC96-4254-84E5-69BFB15FBE72}"/>
              </a:ext>
            </a:extLst>
          </p:cNvPr>
          <p:cNvSpPr>
            <a:spLocks noGrp="1" noRot="1" noChangeAspect="1" noChangeArrowheads="1" noTextEdit="1"/>
          </p:cNvSpPr>
          <p:nvPr>
            <p:ph type="sldImg"/>
          </p:nvPr>
        </p:nvSpPr>
        <p:spPr>
          <a:xfrm>
            <a:off x="139700" y="768350"/>
            <a:ext cx="6819900" cy="3836988"/>
          </a:xfrm>
          <a:ln/>
        </p:spPr>
      </p:sp>
      <p:sp>
        <p:nvSpPr>
          <p:cNvPr id="243715" name="Rectangle 3">
            <a:extLst>
              <a:ext uri="{FF2B5EF4-FFF2-40B4-BE49-F238E27FC236}">
                <a16:creationId xmlns:a16="http://schemas.microsoft.com/office/drawing/2014/main" id="{E39D6968-0367-4E8F-8CB9-1C2C21A391D2}"/>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10995105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B63AAF0-90D7-48A8-BDAC-47F9E337AE70}"/>
              </a:ext>
            </a:extLst>
          </p:cNvPr>
          <p:cNvSpPr>
            <a:spLocks noGrp="1" noChangeArrowheads="1"/>
          </p:cNvSpPr>
          <p:nvPr>
            <p:ph type="sldNum" sz="quarter" idx="5"/>
          </p:nvPr>
        </p:nvSpPr>
        <p:spPr>
          <a:ln/>
        </p:spPr>
        <p:txBody>
          <a:bodyPr/>
          <a:lstStyle/>
          <a:p>
            <a:fld id="{F051C074-5C66-4705-BE1B-16B65B778348}" type="slidenum">
              <a:rPr lang="hu-HU" altLang="hu-HU"/>
              <a:pPr/>
              <a:t>48</a:t>
            </a:fld>
            <a:endParaRPr lang="hu-HU" altLang="hu-HU"/>
          </a:p>
        </p:txBody>
      </p:sp>
      <p:sp>
        <p:nvSpPr>
          <p:cNvPr id="243714" name="Rectangle 2">
            <a:extLst>
              <a:ext uri="{FF2B5EF4-FFF2-40B4-BE49-F238E27FC236}">
                <a16:creationId xmlns:a16="http://schemas.microsoft.com/office/drawing/2014/main" id="{5E74D4D6-BC96-4254-84E5-69BFB15FBE72}"/>
              </a:ext>
            </a:extLst>
          </p:cNvPr>
          <p:cNvSpPr>
            <a:spLocks noGrp="1" noRot="1" noChangeAspect="1" noChangeArrowheads="1" noTextEdit="1"/>
          </p:cNvSpPr>
          <p:nvPr>
            <p:ph type="sldImg"/>
          </p:nvPr>
        </p:nvSpPr>
        <p:spPr>
          <a:xfrm>
            <a:off x="139700" y="768350"/>
            <a:ext cx="6819900" cy="3836988"/>
          </a:xfrm>
          <a:ln/>
        </p:spPr>
      </p:sp>
      <p:sp>
        <p:nvSpPr>
          <p:cNvPr id="243715" name="Rectangle 3">
            <a:extLst>
              <a:ext uri="{FF2B5EF4-FFF2-40B4-BE49-F238E27FC236}">
                <a16:creationId xmlns:a16="http://schemas.microsoft.com/office/drawing/2014/main" id="{E39D6968-0367-4E8F-8CB9-1C2C21A391D2}"/>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33489385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B63AAF0-90D7-48A8-BDAC-47F9E337AE70}"/>
              </a:ext>
            </a:extLst>
          </p:cNvPr>
          <p:cNvSpPr>
            <a:spLocks noGrp="1" noChangeArrowheads="1"/>
          </p:cNvSpPr>
          <p:nvPr>
            <p:ph type="sldNum" sz="quarter" idx="5"/>
          </p:nvPr>
        </p:nvSpPr>
        <p:spPr>
          <a:ln/>
        </p:spPr>
        <p:txBody>
          <a:bodyPr/>
          <a:lstStyle/>
          <a:p>
            <a:fld id="{F051C074-5C66-4705-BE1B-16B65B778348}" type="slidenum">
              <a:rPr lang="hu-HU" altLang="hu-HU"/>
              <a:pPr/>
              <a:t>49</a:t>
            </a:fld>
            <a:endParaRPr lang="hu-HU" altLang="hu-HU"/>
          </a:p>
        </p:txBody>
      </p:sp>
      <p:sp>
        <p:nvSpPr>
          <p:cNvPr id="243714" name="Rectangle 2">
            <a:extLst>
              <a:ext uri="{FF2B5EF4-FFF2-40B4-BE49-F238E27FC236}">
                <a16:creationId xmlns:a16="http://schemas.microsoft.com/office/drawing/2014/main" id="{5E74D4D6-BC96-4254-84E5-69BFB15FBE72}"/>
              </a:ext>
            </a:extLst>
          </p:cNvPr>
          <p:cNvSpPr>
            <a:spLocks noGrp="1" noRot="1" noChangeAspect="1" noChangeArrowheads="1" noTextEdit="1"/>
          </p:cNvSpPr>
          <p:nvPr>
            <p:ph type="sldImg"/>
          </p:nvPr>
        </p:nvSpPr>
        <p:spPr>
          <a:xfrm>
            <a:off x="139700" y="768350"/>
            <a:ext cx="6819900" cy="3836988"/>
          </a:xfrm>
          <a:ln/>
        </p:spPr>
      </p:sp>
      <p:sp>
        <p:nvSpPr>
          <p:cNvPr id="243715" name="Rectangle 3">
            <a:extLst>
              <a:ext uri="{FF2B5EF4-FFF2-40B4-BE49-F238E27FC236}">
                <a16:creationId xmlns:a16="http://schemas.microsoft.com/office/drawing/2014/main" id="{E39D6968-0367-4E8F-8CB9-1C2C21A391D2}"/>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2392421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09C8C82-C1F4-4867-9FEB-A6DBF37A341C}"/>
              </a:ext>
            </a:extLst>
          </p:cNvPr>
          <p:cNvSpPr>
            <a:spLocks noGrp="1" noChangeArrowheads="1"/>
          </p:cNvSpPr>
          <p:nvPr>
            <p:ph type="sldNum" sz="quarter" idx="5"/>
          </p:nvPr>
        </p:nvSpPr>
        <p:spPr>
          <a:ln/>
        </p:spPr>
        <p:txBody>
          <a:bodyPr/>
          <a:lstStyle/>
          <a:p>
            <a:fld id="{EC5916ED-2B46-4980-8F46-6FEF3FC6F621}" type="slidenum">
              <a:rPr lang="hu-HU" altLang="hu-HU"/>
              <a:pPr/>
              <a:t>6</a:t>
            </a:fld>
            <a:endParaRPr lang="hu-HU" altLang="hu-HU"/>
          </a:p>
        </p:txBody>
      </p:sp>
      <p:sp>
        <p:nvSpPr>
          <p:cNvPr id="169986" name="Rectangle 2">
            <a:extLst>
              <a:ext uri="{FF2B5EF4-FFF2-40B4-BE49-F238E27FC236}">
                <a16:creationId xmlns:a16="http://schemas.microsoft.com/office/drawing/2014/main" id="{E5A29AAB-E636-439A-8DB3-18CA4C4F39F0}"/>
              </a:ext>
            </a:extLst>
          </p:cNvPr>
          <p:cNvSpPr>
            <a:spLocks noGrp="1" noRot="1" noChangeAspect="1" noChangeArrowheads="1" noTextEdit="1"/>
          </p:cNvSpPr>
          <p:nvPr>
            <p:ph type="sldImg"/>
          </p:nvPr>
        </p:nvSpPr>
        <p:spPr>
          <a:xfrm>
            <a:off x="139700" y="768350"/>
            <a:ext cx="6819900" cy="3836988"/>
          </a:xfrm>
          <a:ln/>
        </p:spPr>
      </p:sp>
      <p:sp>
        <p:nvSpPr>
          <p:cNvPr id="169987" name="Rectangle 3">
            <a:extLst>
              <a:ext uri="{FF2B5EF4-FFF2-40B4-BE49-F238E27FC236}">
                <a16:creationId xmlns:a16="http://schemas.microsoft.com/office/drawing/2014/main" id="{D58E7779-6F5D-4F96-AC39-249F6248412F}"/>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879562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09C8C82-C1F4-4867-9FEB-A6DBF37A341C}"/>
              </a:ext>
            </a:extLst>
          </p:cNvPr>
          <p:cNvSpPr>
            <a:spLocks noGrp="1" noChangeArrowheads="1"/>
          </p:cNvSpPr>
          <p:nvPr>
            <p:ph type="sldNum" sz="quarter" idx="5"/>
          </p:nvPr>
        </p:nvSpPr>
        <p:spPr>
          <a:ln/>
        </p:spPr>
        <p:txBody>
          <a:bodyPr/>
          <a:lstStyle/>
          <a:p>
            <a:fld id="{EC5916ED-2B46-4980-8F46-6FEF3FC6F621}" type="slidenum">
              <a:rPr lang="hu-HU" altLang="hu-HU"/>
              <a:pPr/>
              <a:t>7</a:t>
            </a:fld>
            <a:endParaRPr lang="hu-HU" altLang="hu-HU"/>
          </a:p>
        </p:txBody>
      </p:sp>
      <p:sp>
        <p:nvSpPr>
          <p:cNvPr id="169986" name="Rectangle 2">
            <a:extLst>
              <a:ext uri="{FF2B5EF4-FFF2-40B4-BE49-F238E27FC236}">
                <a16:creationId xmlns:a16="http://schemas.microsoft.com/office/drawing/2014/main" id="{E5A29AAB-E636-439A-8DB3-18CA4C4F39F0}"/>
              </a:ext>
            </a:extLst>
          </p:cNvPr>
          <p:cNvSpPr>
            <a:spLocks noGrp="1" noRot="1" noChangeAspect="1" noChangeArrowheads="1" noTextEdit="1"/>
          </p:cNvSpPr>
          <p:nvPr>
            <p:ph type="sldImg"/>
          </p:nvPr>
        </p:nvSpPr>
        <p:spPr>
          <a:xfrm>
            <a:off x="139700" y="768350"/>
            <a:ext cx="6819900" cy="3836988"/>
          </a:xfrm>
          <a:ln/>
        </p:spPr>
      </p:sp>
      <p:sp>
        <p:nvSpPr>
          <p:cNvPr id="169987" name="Rectangle 3">
            <a:extLst>
              <a:ext uri="{FF2B5EF4-FFF2-40B4-BE49-F238E27FC236}">
                <a16:creationId xmlns:a16="http://schemas.microsoft.com/office/drawing/2014/main" id="{D58E7779-6F5D-4F96-AC39-249F6248412F}"/>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6192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09C8C82-C1F4-4867-9FEB-A6DBF37A341C}"/>
              </a:ext>
            </a:extLst>
          </p:cNvPr>
          <p:cNvSpPr>
            <a:spLocks noGrp="1" noChangeArrowheads="1"/>
          </p:cNvSpPr>
          <p:nvPr>
            <p:ph type="sldNum" sz="quarter" idx="5"/>
          </p:nvPr>
        </p:nvSpPr>
        <p:spPr>
          <a:ln/>
        </p:spPr>
        <p:txBody>
          <a:bodyPr/>
          <a:lstStyle/>
          <a:p>
            <a:fld id="{EC5916ED-2B46-4980-8F46-6FEF3FC6F621}" type="slidenum">
              <a:rPr lang="hu-HU" altLang="hu-HU"/>
              <a:pPr/>
              <a:t>8</a:t>
            </a:fld>
            <a:endParaRPr lang="hu-HU" altLang="hu-HU"/>
          </a:p>
        </p:txBody>
      </p:sp>
      <p:sp>
        <p:nvSpPr>
          <p:cNvPr id="169986" name="Rectangle 2">
            <a:extLst>
              <a:ext uri="{FF2B5EF4-FFF2-40B4-BE49-F238E27FC236}">
                <a16:creationId xmlns:a16="http://schemas.microsoft.com/office/drawing/2014/main" id="{E5A29AAB-E636-439A-8DB3-18CA4C4F39F0}"/>
              </a:ext>
            </a:extLst>
          </p:cNvPr>
          <p:cNvSpPr>
            <a:spLocks noGrp="1" noRot="1" noChangeAspect="1" noChangeArrowheads="1" noTextEdit="1"/>
          </p:cNvSpPr>
          <p:nvPr>
            <p:ph type="sldImg"/>
          </p:nvPr>
        </p:nvSpPr>
        <p:spPr>
          <a:xfrm>
            <a:off x="139700" y="768350"/>
            <a:ext cx="6819900" cy="3836988"/>
          </a:xfrm>
          <a:ln/>
        </p:spPr>
      </p:sp>
      <p:sp>
        <p:nvSpPr>
          <p:cNvPr id="169987" name="Rectangle 3">
            <a:extLst>
              <a:ext uri="{FF2B5EF4-FFF2-40B4-BE49-F238E27FC236}">
                <a16:creationId xmlns:a16="http://schemas.microsoft.com/office/drawing/2014/main" id="{D58E7779-6F5D-4F96-AC39-249F6248412F}"/>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2847097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09C8C82-C1F4-4867-9FEB-A6DBF37A341C}"/>
              </a:ext>
            </a:extLst>
          </p:cNvPr>
          <p:cNvSpPr>
            <a:spLocks noGrp="1" noChangeArrowheads="1"/>
          </p:cNvSpPr>
          <p:nvPr>
            <p:ph type="sldNum" sz="quarter" idx="5"/>
          </p:nvPr>
        </p:nvSpPr>
        <p:spPr>
          <a:ln/>
        </p:spPr>
        <p:txBody>
          <a:bodyPr/>
          <a:lstStyle/>
          <a:p>
            <a:fld id="{EC5916ED-2B46-4980-8F46-6FEF3FC6F621}" type="slidenum">
              <a:rPr lang="hu-HU" altLang="hu-HU"/>
              <a:pPr/>
              <a:t>9</a:t>
            </a:fld>
            <a:endParaRPr lang="hu-HU" altLang="hu-HU"/>
          </a:p>
        </p:txBody>
      </p:sp>
      <p:sp>
        <p:nvSpPr>
          <p:cNvPr id="169986" name="Rectangle 2">
            <a:extLst>
              <a:ext uri="{FF2B5EF4-FFF2-40B4-BE49-F238E27FC236}">
                <a16:creationId xmlns:a16="http://schemas.microsoft.com/office/drawing/2014/main" id="{E5A29AAB-E636-439A-8DB3-18CA4C4F39F0}"/>
              </a:ext>
            </a:extLst>
          </p:cNvPr>
          <p:cNvSpPr>
            <a:spLocks noGrp="1" noRot="1" noChangeAspect="1" noChangeArrowheads="1" noTextEdit="1"/>
          </p:cNvSpPr>
          <p:nvPr>
            <p:ph type="sldImg"/>
          </p:nvPr>
        </p:nvSpPr>
        <p:spPr>
          <a:xfrm>
            <a:off x="139700" y="768350"/>
            <a:ext cx="6819900" cy="3836988"/>
          </a:xfrm>
          <a:ln/>
        </p:spPr>
      </p:sp>
      <p:sp>
        <p:nvSpPr>
          <p:cNvPr id="169987" name="Rectangle 3">
            <a:extLst>
              <a:ext uri="{FF2B5EF4-FFF2-40B4-BE49-F238E27FC236}">
                <a16:creationId xmlns:a16="http://schemas.microsoft.com/office/drawing/2014/main" id="{D58E7779-6F5D-4F96-AC39-249F6248412F}"/>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4247703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09C8C82-C1F4-4867-9FEB-A6DBF37A341C}"/>
              </a:ext>
            </a:extLst>
          </p:cNvPr>
          <p:cNvSpPr>
            <a:spLocks noGrp="1" noChangeArrowheads="1"/>
          </p:cNvSpPr>
          <p:nvPr>
            <p:ph type="sldNum" sz="quarter" idx="5"/>
          </p:nvPr>
        </p:nvSpPr>
        <p:spPr>
          <a:ln/>
        </p:spPr>
        <p:txBody>
          <a:bodyPr/>
          <a:lstStyle/>
          <a:p>
            <a:fld id="{EC5916ED-2B46-4980-8F46-6FEF3FC6F621}" type="slidenum">
              <a:rPr lang="hu-HU" altLang="hu-HU"/>
              <a:pPr/>
              <a:t>10</a:t>
            </a:fld>
            <a:endParaRPr lang="hu-HU" altLang="hu-HU"/>
          </a:p>
        </p:txBody>
      </p:sp>
      <p:sp>
        <p:nvSpPr>
          <p:cNvPr id="169986" name="Rectangle 2">
            <a:extLst>
              <a:ext uri="{FF2B5EF4-FFF2-40B4-BE49-F238E27FC236}">
                <a16:creationId xmlns:a16="http://schemas.microsoft.com/office/drawing/2014/main" id="{E5A29AAB-E636-439A-8DB3-18CA4C4F39F0}"/>
              </a:ext>
            </a:extLst>
          </p:cNvPr>
          <p:cNvSpPr>
            <a:spLocks noGrp="1" noRot="1" noChangeAspect="1" noChangeArrowheads="1" noTextEdit="1"/>
          </p:cNvSpPr>
          <p:nvPr>
            <p:ph type="sldImg"/>
          </p:nvPr>
        </p:nvSpPr>
        <p:spPr>
          <a:xfrm>
            <a:off x="139700" y="768350"/>
            <a:ext cx="6819900" cy="3836988"/>
          </a:xfrm>
          <a:ln/>
        </p:spPr>
      </p:sp>
      <p:sp>
        <p:nvSpPr>
          <p:cNvPr id="169987" name="Rectangle 3">
            <a:extLst>
              <a:ext uri="{FF2B5EF4-FFF2-40B4-BE49-F238E27FC236}">
                <a16:creationId xmlns:a16="http://schemas.microsoft.com/office/drawing/2014/main" id="{D58E7779-6F5D-4F96-AC39-249F6248412F}"/>
              </a:ext>
            </a:extLst>
          </p:cNvPr>
          <p:cNvSpPr>
            <a:spLocks noGrp="1" noChangeArrowheads="1"/>
          </p:cNvSpPr>
          <p:nvPr>
            <p:ph type="body" idx="1"/>
          </p:nvPr>
        </p:nvSpPr>
        <p:spPr>
          <a:xfrm>
            <a:off x="946150" y="4860925"/>
            <a:ext cx="5207000" cy="4605338"/>
          </a:xfrm>
        </p:spPr>
        <p:txBody>
          <a:bodyPr/>
          <a:lstStyle/>
          <a:p>
            <a:endParaRPr lang="hu-HU" altLang="hu-HU"/>
          </a:p>
        </p:txBody>
      </p:sp>
    </p:spTree>
    <p:extLst>
      <p:ext uri="{BB962C8B-B14F-4D97-AF65-F5344CB8AC3E}">
        <p14:creationId xmlns:p14="http://schemas.microsoft.com/office/powerpoint/2010/main" val="41246037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Címdia">
    <p:spTree>
      <p:nvGrpSpPr>
        <p:cNvPr id="1" name=""/>
        <p:cNvGrpSpPr/>
        <p:nvPr/>
      </p:nvGrpSpPr>
      <p:grpSpPr>
        <a:xfrm>
          <a:off x="0" y="0"/>
          <a:ext cx="0" cy="0"/>
          <a:chOff x="0" y="0"/>
          <a:chExt cx="0" cy="0"/>
        </a:xfrm>
      </p:grpSpPr>
      <p:pic>
        <p:nvPicPr>
          <p:cNvPr id="5" name="Kép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Cím 1"/>
          <p:cNvSpPr>
            <a:spLocks noGrp="1"/>
          </p:cNvSpPr>
          <p:nvPr>
            <p:ph type="ctrTitle" hasCustomPrompt="1"/>
          </p:nvPr>
        </p:nvSpPr>
        <p:spPr>
          <a:xfrm>
            <a:off x="3851920" y="1203598"/>
            <a:ext cx="4606280" cy="2016224"/>
          </a:xfrm>
          <a:prstGeom prst="rect">
            <a:avLst/>
          </a:prstGeom>
        </p:spPr>
        <p:txBody>
          <a:bodyPr>
            <a:normAutofit/>
          </a:bodyPr>
          <a:lstStyle>
            <a:lvl1pPr algn="r">
              <a:defRPr sz="3000" b="1" cap="small" baseline="0">
                <a:solidFill>
                  <a:srgbClr val="4E7A45"/>
                </a:solidFill>
                <a:latin typeface="Minion Pro" pitchFamily="18" charset="0"/>
                <a:cs typeface="Arial" panose="020B0604020202020204" pitchFamily="34" charset="0"/>
              </a:defRPr>
            </a:lvl1pPr>
          </a:lstStyle>
          <a:p>
            <a:r>
              <a:rPr lang="hu-HU" dirty="0" err="1"/>
              <a:t>lorem</a:t>
            </a:r>
            <a:r>
              <a:rPr lang="hu-HU" dirty="0"/>
              <a:t> </a:t>
            </a:r>
            <a:r>
              <a:rPr lang="hu-HU" dirty="0" err="1"/>
              <a:t>ipsum</a:t>
            </a:r>
            <a:r>
              <a:rPr lang="hu-HU" dirty="0"/>
              <a:t> </a:t>
            </a:r>
            <a:r>
              <a:rPr lang="hu-HU" dirty="0" err="1"/>
              <a:t>dolor</a:t>
            </a:r>
            <a:br>
              <a:rPr lang="hu-HU" dirty="0"/>
            </a:br>
            <a:r>
              <a:rPr lang="hu-HU" dirty="0" err="1"/>
              <a:t>sit</a:t>
            </a:r>
            <a:r>
              <a:rPr lang="hu-HU" dirty="0"/>
              <a:t> </a:t>
            </a:r>
            <a:r>
              <a:rPr lang="hu-HU" dirty="0" err="1"/>
              <a:t>amet</a:t>
            </a:r>
            <a:r>
              <a:rPr lang="hu-HU" dirty="0"/>
              <a:t>, </a:t>
            </a:r>
            <a:r>
              <a:rPr lang="hu-HU" dirty="0" err="1"/>
              <a:t>consectetur</a:t>
            </a:r>
            <a:br>
              <a:rPr lang="hu-HU" dirty="0"/>
            </a:br>
            <a:r>
              <a:rPr lang="hu-HU" dirty="0" err="1"/>
              <a:t>adipiscing</a:t>
            </a:r>
            <a:r>
              <a:rPr lang="hu-HU" dirty="0"/>
              <a:t> elit.</a:t>
            </a:r>
          </a:p>
        </p:txBody>
      </p:sp>
      <p:sp>
        <p:nvSpPr>
          <p:cNvPr id="3" name="Alcím 2"/>
          <p:cNvSpPr>
            <a:spLocks noGrp="1"/>
          </p:cNvSpPr>
          <p:nvPr>
            <p:ph type="subTitle" idx="1" hasCustomPrompt="1"/>
          </p:nvPr>
        </p:nvSpPr>
        <p:spPr>
          <a:xfrm>
            <a:off x="3851920" y="3363839"/>
            <a:ext cx="4608512" cy="576064"/>
          </a:xfrm>
          <a:prstGeom prst="rect">
            <a:avLst/>
          </a:prstGeom>
        </p:spPr>
        <p:txBody>
          <a:bodyPr>
            <a:normAutofit/>
          </a:bodyPr>
          <a:lstStyle>
            <a:lvl1pPr marL="0" indent="0" algn="r">
              <a:buNone/>
              <a:defRPr sz="1600" i="1" baseline="0">
                <a:solidFill>
                  <a:srgbClr val="4E7A45"/>
                </a:solidFill>
                <a:latin typeface="Minion Pro" pitchFamily="18"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dirty="0"/>
              <a:t>Alcím beírásához kattintson ide</a:t>
            </a:r>
          </a:p>
        </p:txBody>
      </p:sp>
      <p:sp>
        <p:nvSpPr>
          <p:cNvPr id="11" name="Szöveg helye 10"/>
          <p:cNvSpPr>
            <a:spLocks noGrp="1"/>
          </p:cNvSpPr>
          <p:nvPr>
            <p:ph type="body" sz="quarter" idx="10" hasCustomPrompt="1"/>
          </p:nvPr>
        </p:nvSpPr>
        <p:spPr>
          <a:xfrm>
            <a:off x="3851275" y="4084638"/>
            <a:ext cx="4608513" cy="287337"/>
          </a:xfrm>
          <a:prstGeom prst="rect">
            <a:avLst/>
          </a:prstGeom>
        </p:spPr>
        <p:txBody>
          <a:bodyPr/>
          <a:lstStyle>
            <a:lvl1pPr marL="0" indent="0" algn="r">
              <a:buNone/>
              <a:defRPr sz="1200">
                <a:solidFill>
                  <a:srgbClr val="4E7A45"/>
                </a:solidFill>
              </a:defRPr>
            </a:lvl1pPr>
            <a:lvl2pPr algn="r">
              <a:defRPr sz="1300"/>
            </a:lvl2pPr>
            <a:lvl3pPr algn="r">
              <a:defRPr sz="1300"/>
            </a:lvl3pPr>
            <a:lvl4pPr algn="r">
              <a:defRPr sz="1300"/>
            </a:lvl4pPr>
            <a:lvl5pPr algn="r">
              <a:defRPr sz="1300"/>
            </a:lvl5pPr>
          </a:lstStyle>
          <a:p>
            <a:pPr lvl="0"/>
            <a:r>
              <a:rPr lang="hu-HU" dirty="0"/>
              <a:t>Előadó neve</a:t>
            </a:r>
          </a:p>
        </p:txBody>
      </p:sp>
      <p:sp>
        <p:nvSpPr>
          <p:cNvPr id="14" name="Szöveg helye 10"/>
          <p:cNvSpPr>
            <a:spLocks noGrp="1"/>
          </p:cNvSpPr>
          <p:nvPr>
            <p:ph type="body" sz="quarter" idx="11" hasCustomPrompt="1"/>
          </p:nvPr>
        </p:nvSpPr>
        <p:spPr>
          <a:xfrm>
            <a:off x="3851920" y="4371950"/>
            <a:ext cx="4608513" cy="287337"/>
          </a:xfrm>
          <a:prstGeom prst="rect">
            <a:avLst/>
          </a:prstGeom>
        </p:spPr>
        <p:txBody>
          <a:bodyPr/>
          <a:lstStyle>
            <a:lvl1pPr marL="0" indent="0" algn="r">
              <a:buNone/>
              <a:defRPr sz="1200" b="1" baseline="0">
                <a:solidFill>
                  <a:srgbClr val="4E7A45"/>
                </a:solidFill>
              </a:defRPr>
            </a:lvl1pPr>
            <a:lvl2pPr algn="r">
              <a:defRPr sz="1300"/>
            </a:lvl2pPr>
            <a:lvl3pPr algn="r">
              <a:defRPr sz="1300"/>
            </a:lvl3pPr>
            <a:lvl4pPr algn="r">
              <a:defRPr sz="1300"/>
            </a:lvl4pPr>
            <a:lvl5pPr algn="r">
              <a:defRPr sz="1300"/>
            </a:lvl5pPr>
          </a:lstStyle>
          <a:p>
            <a:pPr lvl="0"/>
            <a:r>
              <a:rPr lang="hu-HU" dirty="0"/>
              <a:t>Aktuális dátum</a:t>
            </a:r>
          </a:p>
        </p:txBody>
      </p:sp>
    </p:spTree>
    <p:extLst>
      <p:ext uri="{BB962C8B-B14F-4D97-AF65-F5344CB8AC3E}">
        <p14:creationId xmlns:p14="http://schemas.microsoft.com/office/powerpoint/2010/main" val="1646372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2 tartalomrész">
    <p:spTree>
      <p:nvGrpSpPr>
        <p:cNvPr id="1" name=""/>
        <p:cNvGrpSpPr/>
        <p:nvPr/>
      </p:nvGrpSpPr>
      <p:grpSpPr>
        <a:xfrm>
          <a:off x="0" y="0"/>
          <a:ext cx="0" cy="0"/>
          <a:chOff x="0" y="0"/>
          <a:chExt cx="0" cy="0"/>
        </a:xfrm>
      </p:grpSpPr>
      <p:pic>
        <p:nvPicPr>
          <p:cNvPr id="10" name="Kép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Szöveg helye 2"/>
          <p:cNvSpPr>
            <a:spLocks noGrp="1"/>
          </p:cNvSpPr>
          <p:nvPr>
            <p:ph type="body" idx="14"/>
          </p:nvPr>
        </p:nvSpPr>
        <p:spPr>
          <a:xfrm>
            <a:off x="467544" y="339502"/>
            <a:ext cx="3096344" cy="479822"/>
          </a:xfrm>
          <a:prstGeom prst="rect">
            <a:avLst/>
          </a:prstGeom>
        </p:spPr>
        <p:txBody>
          <a:bodyPr anchor="b">
            <a:normAutofit/>
          </a:bodyPr>
          <a:lstStyle>
            <a:lvl1pPr marL="0" indent="0">
              <a:buNone/>
              <a:defRPr sz="2000" b="1" i="1">
                <a:solidFill>
                  <a:srgbClr val="4E7A4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dirty="0"/>
              <a:t>Mintaszöveg szerkesztése</a:t>
            </a:r>
          </a:p>
        </p:txBody>
      </p:sp>
      <p:sp>
        <p:nvSpPr>
          <p:cNvPr id="11" name="Tartalom helye 2"/>
          <p:cNvSpPr>
            <a:spLocks noGrp="1"/>
          </p:cNvSpPr>
          <p:nvPr>
            <p:ph idx="15"/>
          </p:nvPr>
        </p:nvSpPr>
        <p:spPr>
          <a:xfrm>
            <a:off x="467544" y="987574"/>
            <a:ext cx="3096344" cy="3744416"/>
          </a:xfrm>
          <a:prstGeom prst="rect">
            <a:avLst/>
          </a:prstGeom>
        </p:spPr>
        <p:txBody>
          <a:bodyPr>
            <a:normAutofit/>
          </a:bodyPr>
          <a:lstStyle>
            <a:lvl1pPr marL="285750" indent="-285750">
              <a:buClr>
                <a:srgbClr val="9E2D40"/>
              </a:buClr>
              <a:buFont typeface="Minion Pro" pitchFamily="18" charset="0"/>
              <a:buChar char="‒"/>
              <a:defRPr sz="1600">
                <a:solidFill>
                  <a:srgbClr val="4E7A45"/>
                </a:solidFill>
                <a:latin typeface="Minion Pro" pitchFamily="18" charset="0"/>
                <a:cs typeface="Arial" panose="020B0604020202020204" pitchFamily="34" charset="0"/>
              </a:defRPr>
            </a:lvl1pPr>
            <a:lvl2pPr marL="742950" indent="-285750">
              <a:buClr>
                <a:srgbClr val="9E2D40"/>
              </a:buClr>
              <a:buSzPct val="85000"/>
              <a:buFont typeface="Wingdings" panose="05000000000000000000" pitchFamily="2" charset="2"/>
              <a:buChar char="§"/>
              <a:defRPr sz="2200" i="1">
                <a:solidFill>
                  <a:srgbClr val="4E7A45"/>
                </a:solidFill>
                <a:latin typeface="Minion Pro" pitchFamily="18" charset="0"/>
                <a:cs typeface="Arial" panose="020B0604020202020204" pitchFamily="34" charset="0"/>
              </a:defRPr>
            </a:lvl2pPr>
            <a:lvl3pPr marL="1143000" indent="-228600">
              <a:buClr>
                <a:srgbClr val="9E2D40"/>
              </a:buClr>
              <a:buSzPct val="85000"/>
              <a:buFont typeface="Wingdings" panose="05000000000000000000" pitchFamily="2" charset="2"/>
              <a:buChar char="§"/>
              <a:defRPr sz="2000">
                <a:solidFill>
                  <a:srgbClr val="4E7A45"/>
                </a:solidFill>
                <a:latin typeface="Minion Pro" pitchFamily="18" charset="0"/>
                <a:cs typeface="Arial" panose="020B0604020202020204" pitchFamily="34" charset="0"/>
              </a:defRPr>
            </a:lvl3pPr>
            <a:lvl4pPr marL="1600200" indent="-228600">
              <a:buClr>
                <a:srgbClr val="9E402D"/>
              </a:buClr>
              <a:buSzPct val="85000"/>
              <a:buFont typeface="Wingdings" panose="05000000000000000000" pitchFamily="2" charset="2"/>
              <a:buChar char="§"/>
              <a:defRPr sz="1800" i="1">
                <a:solidFill>
                  <a:srgbClr val="4E7A45"/>
                </a:solidFill>
                <a:latin typeface="Minion Pro" pitchFamily="18" charset="0"/>
                <a:cs typeface="Arial" panose="020B0604020202020204" pitchFamily="34" charset="0"/>
              </a:defRPr>
            </a:lvl4pPr>
            <a:lvl5pPr marL="2057400" indent="-228600">
              <a:buClr>
                <a:srgbClr val="9E402D"/>
              </a:buClr>
              <a:buSzPct val="85000"/>
              <a:buFont typeface="Wingdings" panose="05000000000000000000" pitchFamily="2" charset="2"/>
              <a:buChar char="§"/>
              <a:defRPr sz="1600">
                <a:solidFill>
                  <a:srgbClr val="4E7A45"/>
                </a:solidFill>
                <a:latin typeface="Minion Pro" pitchFamily="18" charset="0"/>
                <a:cs typeface="Arial" panose="020B0604020202020204" pitchFamily="34" charset="0"/>
              </a:defRPr>
            </a:lvl5pPr>
          </a:lstStyle>
          <a:p>
            <a:pPr lvl="0"/>
            <a:r>
              <a:rPr lang="hu-HU" dirty="0"/>
              <a:t>Mintaszöveg szerkesztése</a:t>
            </a:r>
          </a:p>
        </p:txBody>
      </p:sp>
      <p:sp>
        <p:nvSpPr>
          <p:cNvPr id="15" name="Tartalom helye 2"/>
          <p:cNvSpPr>
            <a:spLocks noGrp="1"/>
          </p:cNvSpPr>
          <p:nvPr>
            <p:ph idx="16"/>
          </p:nvPr>
        </p:nvSpPr>
        <p:spPr>
          <a:xfrm>
            <a:off x="3923928" y="339502"/>
            <a:ext cx="4752528" cy="4392488"/>
          </a:xfrm>
          <a:prstGeom prst="rect">
            <a:avLst/>
          </a:prstGeom>
        </p:spPr>
        <p:txBody>
          <a:bodyPr/>
          <a:lstStyle>
            <a:lvl1pPr marL="342900" indent="-342900">
              <a:buClr>
                <a:srgbClr val="9E2D40"/>
              </a:buClr>
              <a:buFont typeface="Minion Pro" pitchFamily="18" charset="0"/>
              <a:buChar char="‒"/>
              <a:defRPr sz="2400">
                <a:solidFill>
                  <a:srgbClr val="4E7A45"/>
                </a:solidFill>
                <a:latin typeface="Minion Pro" pitchFamily="18" charset="0"/>
                <a:cs typeface="Arial" panose="020B0604020202020204" pitchFamily="34" charset="0"/>
              </a:defRPr>
            </a:lvl1pPr>
            <a:lvl2pPr marL="742950" indent="-285750">
              <a:buClr>
                <a:srgbClr val="9E2D40"/>
              </a:buClr>
              <a:buSzPct val="85000"/>
              <a:buFont typeface="Minion Pro" pitchFamily="18" charset="0"/>
              <a:buChar char="‒"/>
              <a:defRPr sz="2200" i="1">
                <a:solidFill>
                  <a:srgbClr val="4E7A45"/>
                </a:solidFill>
                <a:latin typeface="Minion Pro" pitchFamily="18" charset="0"/>
                <a:cs typeface="Arial" panose="020B0604020202020204" pitchFamily="34" charset="0"/>
              </a:defRPr>
            </a:lvl2pPr>
            <a:lvl3pPr marL="1143000" indent="-228600">
              <a:buClr>
                <a:srgbClr val="9E2D40"/>
              </a:buClr>
              <a:buSzPct val="85000"/>
              <a:buFont typeface="Minion Pro" pitchFamily="18" charset="0"/>
              <a:buChar char="‒"/>
              <a:defRPr sz="2000">
                <a:solidFill>
                  <a:srgbClr val="4E7A45"/>
                </a:solidFill>
                <a:latin typeface="Minion Pro" pitchFamily="18" charset="0"/>
                <a:cs typeface="Arial" panose="020B0604020202020204" pitchFamily="34" charset="0"/>
              </a:defRPr>
            </a:lvl3pPr>
            <a:lvl4pPr marL="1600200" indent="-228600">
              <a:buClr>
                <a:srgbClr val="9E402D"/>
              </a:buClr>
              <a:buSzPct val="85000"/>
              <a:buFont typeface="Minion Pro" pitchFamily="18" charset="0"/>
              <a:buChar char="‒"/>
              <a:defRPr sz="1800" i="1">
                <a:solidFill>
                  <a:srgbClr val="4E7A45"/>
                </a:solidFill>
                <a:latin typeface="Minion Pro" pitchFamily="18" charset="0"/>
                <a:cs typeface="Arial" panose="020B0604020202020204" pitchFamily="34" charset="0"/>
              </a:defRPr>
            </a:lvl4pPr>
            <a:lvl5pPr marL="2057400" indent="-228600">
              <a:buClr>
                <a:srgbClr val="9E402D"/>
              </a:buClr>
              <a:buSzPct val="85000"/>
              <a:buFont typeface="Minion Pro" pitchFamily="18" charset="0"/>
              <a:buChar char="‒"/>
              <a:defRPr sz="1600">
                <a:solidFill>
                  <a:srgbClr val="4E7A45"/>
                </a:solidFill>
                <a:latin typeface="Minion Pro" pitchFamily="18" charset="0"/>
                <a:cs typeface="Arial" panose="020B0604020202020204" pitchFamily="34" charset="0"/>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16" name="Élőláb helye 4"/>
          <p:cNvSpPr>
            <a:spLocks noGrp="1"/>
          </p:cNvSpPr>
          <p:nvPr>
            <p:ph type="ftr" sz="quarter" idx="11"/>
          </p:nvPr>
        </p:nvSpPr>
        <p:spPr>
          <a:xfrm>
            <a:off x="4894420" y="4912030"/>
            <a:ext cx="3854044" cy="180000"/>
          </a:xfrm>
          <a:prstGeom prst="rect">
            <a:avLst/>
          </a:prstGeom>
        </p:spPr>
        <p:txBody>
          <a:bodyPr/>
          <a:lstStyle>
            <a:lvl1pPr algn="r">
              <a:defRPr sz="900" b="0" i="1">
                <a:solidFill>
                  <a:schemeClr val="bg1"/>
                </a:solidFill>
                <a:latin typeface="+mj-lt"/>
                <a:cs typeface="Arial" panose="020B0604020202020204" pitchFamily="34" charset="0"/>
              </a:defRPr>
            </a:lvl1pPr>
          </a:lstStyle>
          <a:p>
            <a:endParaRPr lang="hu-HU" dirty="0"/>
          </a:p>
        </p:txBody>
      </p:sp>
      <p:sp>
        <p:nvSpPr>
          <p:cNvPr id="9" name="Dia számának helye 5"/>
          <p:cNvSpPr>
            <a:spLocks noGrp="1"/>
          </p:cNvSpPr>
          <p:nvPr>
            <p:ph type="sldNum" sz="quarter" idx="12"/>
          </p:nvPr>
        </p:nvSpPr>
        <p:spPr>
          <a:xfrm>
            <a:off x="8748464" y="4912038"/>
            <a:ext cx="432048" cy="252000"/>
          </a:xfrm>
          <a:prstGeom prst="rect">
            <a:avLst/>
          </a:prstGeom>
        </p:spPr>
        <p:txBody>
          <a:bodyPr/>
          <a:lstStyle>
            <a:lvl1pPr>
              <a:defRPr sz="900" b="1" i="1">
                <a:solidFill>
                  <a:schemeClr val="bg1"/>
                </a:solidFill>
                <a:latin typeface="+mj-lt"/>
                <a:cs typeface="Arial" panose="020B0604020202020204" pitchFamily="34" charset="0"/>
              </a:defRPr>
            </a:lvl1pPr>
          </a:lstStyle>
          <a:p>
            <a:fld id="{D230E87D-923B-421E-AB84-5914CE08F8D3}" type="slidenum">
              <a:rPr lang="hu-HU" smtClean="0"/>
              <a:pPr/>
              <a:t>‹#›</a:t>
            </a:fld>
            <a:endParaRPr lang="hu-HU" dirty="0"/>
          </a:p>
        </p:txBody>
      </p:sp>
    </p:spTree>
    <p:extLst>
      <p:ext uri="{BB962C8B-B14F-4D97-AF65-F5344CB8AC3E}">
        <p14:creationId xmlns:p14="http://schemas.microsoft.com/office/powerpoint/2010/main" val="318839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pic>
        <p:nvPicPr>
          <p:cNvPr id="10" name="Kép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Cím 1"/>
          <p:cNvSpPr>
            <a:spLocks noGrp="1"/>
          </p:cNvSpPr>
          <p:nvPr>
            <p:ph type="title"/>
          </p:nvPr>
        </p:nvSpPr>
        <p:spPr>
          <a:xfrm>
            <a:off x="1792288" y="3600450"/>
            <a:ext cx="5486400" cy="425054"/>
          </a:xfrm>
          <a:prstGeom prst="rect">
            <a:avLst/>
          </a:prstGeom>
        </p:spPr>
        <p:txBody>
          <a:bodyPr anchor="b"/>
          <a:lstStyle>
            <a:lvl1pPr algn="l">
              <a:defRPr sz="2000" b="1">
                <a:solidFill>
                  <a:srgbClr val="4E7A45"/>
                </a:solidFill>
              </a:defRPr>
            </a:lvl1pPr>
          </a:lstStyle>
          <a:p>
            <a:r>
              <a:rPr lang="hu-HU" dirty="0"/>
              <a:t>Mintacím szerkesztése</a:t>
            </a:r>
          </a:p>
        </p:txBody>
      </p:sp>
      <p:sp>
        <p:nvSpPr>
          <p:cNvPr id="3" name="Kép helye 2"/>
          <p:cNvSpPr>
            <a:spLocks noGrp="1"/>
          </p:cNvSpPr>
          <p:nvPr>
            <p:ph type="pic" idx="1"/>
          </p:nvPr>
        </p:nvSpPr>
        <p:spPr>
          <a:xfrm>
            <a:off x="1792288" y="459581"/>
            <a:ext cx="5486400" cy="3086100"/>
          </a:xfrm>
          <a:prstGeom prst="rect">
            <a:avLst/>
          </a:prstGeom>
        </p:spPr>
        <p:txBody>
          <a:bodyPr/>
          <a:lstStyle>
            <a:lvl1pPr marL="0" indent="0">
              <a:buNone/>
              <a:defRPr sz="3200">
                <a:solidFill>
                  <a:srgbClr val="4E7A4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dirty="0"/>
          </a:p>
        </p:txBody>
      </p:sp>
      <p:sp>
        <p:nvSpPr>
          <p:cNvPr id="4" name="Szöveg helye 3"/>
          <p:cNvSpPr>
            <a:spLocks noGrp="1"/>
          </p:cNvSpPr>
          <p:nvPr>
            <p:ph type="body" sz="half" idx="2"/>
          </p:nvPr>
        </p:nvSpPr>
        <p:spPr>
          <a:xfrm>
            <a:off x="1792288" y="4025503"/>
            <a:ext cx="5486400" cy="603647"/>
          </a:xfrm>
          <a:prstGeom prst="rect">
            <a:avLst/>
          </a:prstGeom>
        </p:spPr>
        <p:txBody>
          <a:bodyPr/>
          <a:lstStyle>
            <a:lvl1pPr marL="0" indent="0">
              <a:buNone/>
              <a:defRPr sz="1400">
                <a:solidFill>
                  <a:srgbClr val="4E7A4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dirty="0"/>
              <a:t>Mintaszöveg szerkesztése</a:t>
            </a:r>
          </a:p>
        </p:txBody>
      </p:sp>
      <p:sp>
        <p:nvSpPr>
          <p:cNvPr id="8" name="Élőláb helye 4"/>
          <p:cNvSpPr>
            <a:spLocks noGrp="1"/>
          </p:cNvSpPr>
          <p:nvPr>
            <p:ph type="ftr" sz="quarter" idx="11"/>
          </p:nvPr>
        </p:nvSpPr>
        <p:spPr>
          <a:xfrm>
            <a:off x="4894420" y="4912030"/>
            <a:ext cx="3854044" cy="180000"/>
          </a:xfrm>
          <a:prstGeom prst="rect">
            <a:avLst/>
          </a:prstGeom>
        </p:spPr>
        <p:txBody>
          <a:bodyPr/>
          <a:lstStyle>
            <a:lvl1pPr algn="r">
              <a:defRPr sz="900" b="0" i="1">
                <a:solidFill>
                  <a:schemeClr val="bg1"/>
                </a:solidFill>
                <a:latin typeface="+mj-lt"/>
                <a:cs typeface="Arial" panose="020B0604020202020204" pitchFamily="34" charset="0"/>
              </a:defRPr>
            </a:lvl1pPr>
          </a:lstStyle>
          <a:p>
            <a:endParaRPr lang="hu-HU" dirty="0"/>
          </a:p>
        </p:txBody>
      </p:sp>
      <p:sp>
        <p:nvSpPr>
          <p:cNvPr id="9" name="Dia számának helye 5"/>
          <p:cNvSpPr>
            <a:spLocks noGrp="1"/>
          </p:cNvSpPr>
          <p:nvPr>
            <p:ph type="sldNum" sz="quarter" idx="12"/>
          </p:nvPr>
        </p:nvSpPr>
        <p:spPr>
          <a:xfrm>
            <a:off x="8748464" y="4912038"/>
            <a:ext cx="432048" cy="252000"/>
          </a:xfrm>
          <a:prstGeom prst="rect">
            <a:avLst/>
          </a:prstGeom>
        </p:spPr>
        <p:txBody>
          <a:bodyPr/>
          <a:lstStyle>
            <a:lvl1pPr>
              <a:defRPr sz="900" b="1" i="1">
                <a:solidFill>
                  <a:schemeClr val="bg1"/>
                </a:solidFill>
                <a:latin typeface="+mj-lt"/>
                <a:cs typeface="Arial" panose="020B0604020202020204" pitchFamily="34" charset="0"/>
              </a:defRPr>
            </a:lvl1pPr>
          </a:lstStyle>
          <a:p>
            <a:fld id="{D230E87D-923B-421E-AB84-5914CE08F8D3}" type="slidenum">
              <a:rPr lang="hu-HU" smtClean="0"/>
              <a:pPr/>
              <a:t>‹#›</a:t>
            </a:fld>
            <a:endParaRPr lang="hu-HU" dirty="0"/>
          </a:p>
        </p:txBody>
      </p:sp>
    </p:spTree>
    <p:extLst>
      <p:ext uri="{BB962C8B-B14F-4D97-AF65-F5344CB8AC3E}">
        <p14:creationId xmlns:p14="http://schemas.microsoft.com/office/powerpoint/2010/main" val="3648450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ím és függőleges szöveg">
    <p:spTree>
      <p:nvGrpSpPr>
        <p:cNvPr id="1" name=""/>
        <p:cNvGrpSpPr/>
        <p:nvPr/>
      </p:nvGrpSpPr>
      <p:grpSpPr>
        <a:xfrm>
          <a:off x="0" y="0"/>
          <a:ext cx="0" cy="0"/>
          <a:chOff x="0" y="0"/>
          <a:chExt cx="0" cy="0"/>
        </a:xfrm>
      </p:grpSpPr>
      <p:pic>
        <p:nvPicPr>
          <p:cNvPr id="10" name="Kép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Cím 1"/>
          <p:cNvSpPr>
            <a:spLocks noGrp="1"/>
          </p:cNvSpPr>
          <p:nvPr>
            <p:ph type="title" hasCustomPrompt="1"/>
          </p:nvPr>
        </p:nvSpPr>
        <p:spPr>
          <a:xfrm>
            <a:off x="457200" y="205979"/>
            <a:ext cx="8229600" cy="857250"/>
          </a:xfrm>
          <a:prstGeom prst="rect">
            <a:avLst/>
          </a:prstGeom>
        </p:spPr>
        <p:txBody>
          <a:bodyPr>
            <a:normAutofit/>
          </a:bodyPr>
          <a:lstStyle>
            <a:lvl1pPr algn="l">
              <a:defRPr sz="3200" b="1" cap="small" baseline="0">
                <a:solidFill>
                  <a:srgbClr val="4E7A45"/>
                </a:solidFill>
                <a:latin typeface="Minion Pro" pitchFamily="18" charset="0"/>
                <a:cs typeface="Arial" panose="020B0604020202020204" pitchFamily="34" charset="0"/>
              </a:defRPr>
            </a:lvl1pPr>
          </a:lstStyle>
          <a:p>
            <a:r>
              <a:rPr lang="hu-HU" dirty="0"/>
              <a:t>mintacím szerkesztése</a:t>
            </a:r>
          </a:p>
        </p:txBody>
      </p:sp>
      <p:sp>
        <p:nvSpPr>
          <p:cNvPr id="11" name="Tartalom helye 2"/>
          <p:cNvSpPr>
            <a:spLocks noGrp="1"/>
          </p:cNvSpPr>
          <p:nvPr>
            <p:ph idx="16"/>
          </p:nvPr>
        </p:nvSpPr>
        <p:spPr>
          <a:xfrm rot="5400000">
            <a:off x="2843808" y="-1172666"/>
            <a:ext cx="3456384" cy="8208912"/>
          </a:xfrm>
          <a:prstGeom prst="rect">
            <a:avLst/>
          </a:prstGeom>
        </p:spPr>
        <p:txBody>
          <a:bodyPr/>
          <a:lstStyle>
            <a:lvl1pPr marL="342900" indent="-342900">
              <a:buClr>
                <a:srgbClr val="9E2D40"/>
              </a:buClr>
              <a:buFont typeface="Minion Pro" pitchFamily="18" charset="0"/>
              <a:buChar char="‒"/>
              <a:defRPr sz="2400">
                <a:solidFill>
                  <a:srgbClr val="4E7A45"/>
                </a:solidFill>
                <a:latin typeface="Minion Pro" pitchFamily="18" charset="0"/>
                <a:cs typeface="Arial" panose="020B0604020202020204" pitchFamily="34" charset="0"/>
              </a:defRPr>
            </a:lvl1pPr>
            <a:lvl2pPr marL="742950" indent="-285750">
              <a:buClr>
                <a:srgbClr val="9E2D40"/>
              </a:buClr>
              <a:buSzPct val="85000"/>
              <a:buFont typeface="Minion Pro" pitchFamily="18" charset="0"/>
              <a:buChar char="‒"/>
              <a:defRPr sz="2200" i="1">
                <a:solidFill>
                  <a:srgbClr val="4E7A45"/>
                </a:solidFill>
                <a:latin typeface="Minion Pro" pitchFamily="18" charset="0"/>
                <a:cs typeface="Arial" panose="020B0604020202020204" pitchFamily="34" charset="0"/>
              </a:defRPr>
            </a:lvl2pPr>
            <a:lvl3pPr marL="1143000" indent="-228600">
              <a:buClr>
                <a:srgbClr val="9E2D40"/>
              </a:buClr>
              <a:buSzPct val="85000"/>
              <a:buFont typeface="Minion Pro" pitchFamily="18" charset="0"/>
              <a:buChar char="‒"/>
              <a:defRPr sz="2000">
                <a:solidFill>
                  <a:srgbClr val="4E7A45"/>
                </a:solidFill>
                <a:latin typeface="Minion Pro" pitchFamily="18" charset="0"/>
                <a:cs typeface="Arial" panose="020B0604020202020204" pitchFamily="34" charset="0"/>
              </a:defRPr>
            </a:lvl3pPr>
            <a:lvl4pPr marL="1600200" indent="-228600">
              <a:buClr>
                <a:srgbClr val="9E402D"/>
              </a:buClr>
              <a:buSzPct val="85000"/>
              <a:buFont typeface="Minion Pro" pitchFamily="18" charset="0"/>
              <a:buChar char="‒"/>
              <a:defRPr sz="1800" i="1">
                <a:solidFill>
                  <a:srgbClr val="4E7A45"/>
                </a:solidFill>
                <a:latin typeface="Minion Pro" pitchFamily="18" charset="0"/>
                <a:cs typeface="Arial" panose="020B0604020202020204" pitchFamily="34" charset="0"/>
              </a:defRPr>
            </a:lvl4pPr>
            <a:lvl5pPr marL="2057400" indent="-228600">
              <a:buClr>
                <a:srgbClr val="9E402D"/>
              </a:buClr>
              <a:buSzPct val="85000"/>
              <a:buFont typeface="Minion Pro" pitchFamily="18" charset="0"/>
              <a:buChar char="‒"/>
              <a:defRPr sz="1600">
                <a:solidFill>
                  <a:srgbClr val="4E7A45"/>
                </a:solidFill>
                <a:latin typeface="Minion Pro" pitchFamily="18" charset="0"/>
                <a:cs typeface="Arial" panose="020B0604020202020204" pitchFamily="34" charset="0"/>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12" name="Élőláb helye 4"/>
          <p:cNvSpPr>
            <a:spLocks noGrp="1"/>
          </p:cNvSpPr>
          <p:nvPr>
            <p:ph type="ftr" sz="quarter" idx="11"/>
          </p:nvPr>
        </p:nvSpPr>
        <p:spPr>
          <a:xfrm>
            <a:off x="4894420" y="4912030"/>
            <a:ext cx="3854044" cy="180000"/>
          </a:xfrm>
          <a:prstGeom prst="rect">
            <a:avLst/>
          </a:prstGeom>
        </p:spPr>
        <p:txBody>
          <a:bodyPr/>
          <a:lstStyle>
            <a:lvl1pPr algn="r">
              <a:defRPr sz="900" b="0" i="1">
                <a:solidFill>
                  <a:schemeClr val="bg1"/>
                </a:solidFill>
                <a:latin typeface="+mj-lt"/>
                <a:cs typeface="Arial" panose="020B0604020202020204" pitchFamily="34" charset="0"/>
              </a:defRPr>
            </a:lvl1pPr>
          </a:lstStyle>
          <a:p>
            <a:endParaRPr lang="hu-HU" dirty="0"/>
          </a:p>
        </p:txBody>
      </p:sp>
      <p:sp>
        <p:nvSpPr>
          <p:cNvPr id="9" name="Dia számának helye 5"/>
          <p:cNvSpPr>
            <a:spLocks noGrp="1"/>
          </p:cNvSpPr>
          <p:nvPr>
            <p:ph type="sldNum" sz="quarter" idx="12"/>
          </p:nvPr>
        </p:nvSpPr>
        <p:spPr>
          <a:xfrm>
            <a:off x="8748464" y="4912038"/>
            <a:ext cx="432048" cy="252000"/>
          </a:xfrm>
          <a:prstGeom prst="rect">
            <a:avLst/>
          </a:prstGeom>
        </p:spPr>
        <p:txBody>
          <a:bodyPr/>
          <a:lstStyle>
            <a:lvl1pPr>
              <a:defRPr sz="900" b="1" i="1">
                <a:solidFill>
                  <a:schemeClr val="bg1"/>
                </a:solidFill>
                <a:latin typeface="+mj-lt"/>
                <a:cs typeface="Arial" panose="020B0604020202020204" pitchFamily="34" charset="0"/>
              </a:defRPr>
            </a:lvl1pPr>
          </a:lstStyle>
          <a:p>
            <a:fld id="{D230E87D-923B-421E-AB84-5914CE08F8D3}" type="slidenum">
              <a:rPr lang="hu-HU" smtClean="0"/>
              <a:pPr/>
              <a:t>‹#›</a:t>
            </a:fld>
            <a:endParaRPr lang="hu-HU" dirty="0"/>
          </a:p>
        </p:txBody>
      </p:sp>
    </p:spTree>
    <p:extLst>
      <p:ext uri="{BB962C8B-B14F-4D97-AF65-F5344CB8AC3E}">
        <p14:creationId xmlns:p14="http://schemas.microsoft.com/office/powerpoint/2010/main" val="157070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üggőleges cím és szöveg">
    <p:spTree>
      <p:nvGrpSpPr>
        <p:cNvPr id="1" name=""/>
        <p:cNvGrpSpPr/>
        <p:nvPr/>
      </p:nvGrpSpPr>
      <p:grpSpPr>
        <a:xfrm>
          <a:off x="0" y="0"/>
          <a:ext cx="0" cy="0"/>
          <a:chOff x="0" y="0"/>
          <a:chExt cx="0" cy="0"/>
        </a:xfrm>
      </p:grpSpPr>
      <p:pic>
        <p:nvPicPr>
          <p:cNvPr id="8" name="Kép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Függőleges cím 1"/>
          <p:cNvSpPr>
            <a:spLocks noGrp="1"/>
          </p:cNvSpPr>
          <p:nvPr>
            <p:ph type="title" orient="vert" hasCustomPrompt="1"/>
          </p:nvPr>
        </p:nvSpPr>
        <p:spPr>
          <a:xfrm>
            <a:off x="6629400" y="205979"/>
            <a:ext cx="2057400" cy="4388644"/>
          </a:xfrm>
          <a:prstGeom prst="rect">
            <a:avLst/>
          </a:prstGeom>
        </p:spPr>
        <p:txBody>
          <a:bodyPr vert="eaVert"/>
          <a:lstStyle>
            <a:lvl1pPr>
              <a:defRPr b="1" cap="small" baseline="0">
                <a:solidFill>
                  <a:srgbClr val="4E7A45"/>
                </a:solidFill>
              </a:defRPr>
            </a:lvl1pPr>
          </a:lstStyle>
          <a:p>
            <a:r>
              <a:rPr lang="hu-HU" dirty="0"/>
              <a:t>mintacím szerkesztése</a:t>
            </a:r>
          </a:p>
        </p:txBody>
      </p:sp>
      <p:sp>
        <p:nvSpPr>
          <p:cNvPr id="10" name="Tartalom helye 2"/>
          <p:cNvSpPr>
            <a:spLocks noGrp="1"/>
          </p:cNvSpPr>
          <p:nvPr>
            <p:ph idx="16"/>
          </p:nvPr>
        </p:nvSpPr>
        <p:spPr>
          <a:xfrm rot="5400000">
            <a:off x="1223628" y="-560598"/>
            <a:ext cx="4464496" cy="5976664"/>
          </a:xfrm>
          <a:prstGeom prst="rect">
            <a:avLst/>
          </a:prstGeom>
        </p:spPr>
        <p:txBody>
          <a:bodyPr/>
          <a:lstStyle>
            <a:lvl1pPr marL="342900" indent="-342900">
              <a:buClr>
                <a:srgbClr val="9E2D40"/>
              </a:buClr>
              <a:buFont typeface="Minion Pro" pitchFamily="18" charset="0"/>
              <a:buChar char="‒"/>
              <a:defRPr sz="2400">
                <a:solidFill>
                  <a:srgbClr val="4E7A45"/>
                </a:solidFill>
                <a:latin typeface="Minion Pro" pitchFamily="18" charset="0"/>
                <a:cs typeface="Arial" panose="020B0604020202020204" pitchFamily="34" charset="0"/>
              </a:defRPr>
            </a:lvl1pPr>
            <a:lvl2pPr marL="742950" indent="-285750">
              <a:buClr>
                <a:srgbClr val="9E2D40"/>
              </a:buClr>
              <a:buSzPct val="85000"/>
              <a:buFont typeface="Minion Pro" pitchFamily="18" charset="0"/>
              <a:buChar char="‒"/>
              <a:defRPr sz="2200" i="1">
                <a:solidFill>
                  <a:srgbClr val="4E7A45"/>
                </a:solidFill>
                <a:latin typeface="Minion Pro" pitchFamily="18" charset="0"/>
                <a:cs typeface="Arial" panose="020B0604020202020204" pitchFamily="34" charset="0"/>
              </a:defRPr>
            </a:lvl2pPr>
            <a:lvl3pPr marL="1143000" indent="-228600">
              <a:buClr>
                <a:srgbClr val="9E2D40"/>
              </a:buClr>
              <a:buSzPct val="85000"/>
              <a:buFont typeface="Minion Pro" pitchFamily="18" charset="0"/>
              <a:buChar char="‒"/>
              <a:defRPr sz="2000">
                <a:solidFill>
                  <a:srgbClr val="4E7A45"/>
                </a:solidFill>
                <a:latin typeface="Minion Pro" pitchFamily="18" charset="0"/>
                <a:cs typeface="Arial" panose="020B0604020202020204" pitchFamily="34" charset="0"/>
              </a:defRPr>
            </a:lvl3pPr>
            <a:lvl4pPr marL="1600200" indent="-228600">
              <a:buClr>
                <a:srgbClr val="9E402D"/>
              </a:buClr>
              <a:buSzPct val="85000"/>
              <a:buFont typeface="Minion Pro" pitchFamily="18" charset="0"/>
              <a:buChar char="‒"/>
              <a:defRPr sz="1800" i="1">
                <a:solidFill>
                  <a:srgbClr val="4E7A45"/>
                </a:solidFill>
                <a:latin typeface="Minion Pro" pitchFamily="18" charset="0"/>
                <a:cs typeface="Arial" panose="020B0604020202020204" pitchFamily="34" charset="0"/>
              </a:defRPr>
            </a:lvl4pPr>
            <a:lvl5pPr marL="2057400" indent="-228600">
              <a:buClr>
                <a:srgbClr val="9E402D"/>
              </a:buClr>
              <a:buSzPct val="85000"/>
              <a:buFont typeface="Minion Pro" pitchFamily="18" charset="0"/>
              <a:buChar char="‒"/>
              <a:defRPr sz="1600">
                <a:solidFill>
                  <a:srgbClr val="4E7A45"/>
                </a:solidFill>
                <a:latin typeface="Minion Pro" pitchFamily="18" charset="0"/>
                <a:cs typeface="Arial" panose="020B0604020202020204" pitchFamily="34" charset="0"/>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11" name="Élőláb helye 4"/>
          <p:cNvSpPr>
            <a:spLocks noGrp="1"/>
          </p:cNvSpPr>
          <p:nvPr>
            <p:ph type="ftr" sz="quarter" idx="11"/>
          </p:nvPr>
        </p:nvSpPr>
        <p:spPr>
          <a:xfrm>
            <a:off x="4894420" y="4912030"/>
            <a:ext cx="3854044" cy="180000"/>
          </a:xfrm>
          <a:prstGeom prst="rect">
            <a:avLst/>
          </a:prstGeom>
        </p:spPr>
        <p:txBody>
          <a:bodyPr/>
          <a:lstStyle>
            <a:lvl1pPr algn="r">
              <a:defRPr sz="900" b="0" i="1">
                <a:solidFill>
                  <a:schemeClr val="bg1"/>
                </a:solidFill>
                <a:latin typeface="+mj-lt"/>
                <a:cs typeface="Arial" panose="020B0604020202020204" pitchFamily="34" charset="0"/>
              </a:defRPr>
            </a:lvl1pPr>
          </a:lstStyle>
          <a:p>
            <a:endParaRPr lang="hu-HU" dirty="0"/>
          </a:p>
        </p:txBody>
      </p:sp>
      <p:sp>
        <p:nvSpPr>
          <p:cNvPr id="12" name="Dia számának helye 5"/>
          <p:cNvSpPr>
            <a:spLocks noGrp="1"/>
          </p:cNvSpPr>
          <p:nvPr>
            <p:ph type="sldNum" sz="quarter" idx="12"/>
          </p:nvPr>
        </p:nvSpPr>
        <p:spPr>
          <a:xfrm>
            <a:off x="8748464" y="4912038"/>
            <a:ext cx="432048" cy="252000"/>
          </a:xfrm>
          <a:prstGeom prst="rect">
            <a:avLst/>
          </a:prstGeom>
        </p:spPr>
        <p:txBody>
          <a:bodyPr/>
          <a:lstStyle>
            <a:lvl1pPr>
              <a:defRPr sz="900" b="1" i="1">
                <a:solidFill>
                  <a:schemeClr val="bg1"/>
                </a:solidFill>
                <a:latin typeface="+mj-lt"/>
                <a:cs typeface="Arial" panose="020B0604020202020204" pitchFamily="34" charset="0"/>
              </a:defRPr>
            </a:lvl1pPr>
          </a:lstStyle>
          <a:p>
            <a:fld id="{D230E87D-923B-421E-AB84-5914CE08F8D3}" type="slidenum">
              <a:rPr lang="hu-HU" smtClean="0"/>
              <a:pPr/>
              <a:t>‹#›</a:t>
            </a:fld>
            <a:endParaRPr lang="hu-HU" dirty="0"/>
          </a:p>
        </p:txBody>
      </p:sp>
    </p:spTree>
    <p:extLst>
      <p:ext uri="{BB962C8B-B14F-4D97-AF65-F5344CB8AC3E}">
        <p14:creationId xmlns:p14="http://schemas.microsoft.com/office/powerpoint/2010/main" val="1536250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4_Címdia">
    <p:spTree>
      <p:nvGrpSpPr>
        <p:cNvPr id="1" name=""/>
        <p:cNvGrpSpPr/>
        <p:nvPr/>
      </p:nvGrpSpPr>
      <p:grpSpPr>
        <a:xfrm>
          <a:off x="0" y="0"/>
          <a:ext cx="0" cy="0"/>
          <a:chOff x="0" y="0"/>
          <a:chExt cx="0" cy="0"/>
        </a:xfrm>
      </p:grpSpPr>
      <p:pic>
        <p:nvPicPr>
          <p:cNvPr id="5" name="Kép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Cím 1"/>
          <p:cNvSpPr>
            <a:spLocks noGrp="1"/>
          </p:cNvSpPr>
          <p:nvPr>
            <p:ph type="ctrTitle" hasCustomPrompt="1"/>
          </p:nvPr>
        </p:nvSpPr>
        <p:spPr>
          <a:xfrm>
            <a:off x="685800" y="1597819"/>
            <a:ext cx="7772400" cy="1261963"/>
          </a:xfrm>
          <a:prstGeom prst="rect">
            <a:avLst/>
          </a:prstGeom>
        </p:spPr>
        <p:txBody>
          <a:bodyPr>
            <a:normAutofit/>
          </a:bodyPr>
          <a:lstStyle>
            <a:lvl1pPr>
              <a:defRPr sz="2800" b="1">
                <a:solidFill>
                  <a:srgbClr val="4E7A45"/>
                </a:solidFill>
                <a:latin typeface="Minion Pro" pitchFamily="18" charset="0"/>
                <a:cs typeface="Arial" panose="020B0604020202020204" pitchFamily="34" charset="0"/>
              </a:defRPr>
            </a:lvl1pPr>
          </a:lstStyle>
          <a:p>
            <a:r>
              <a:rPr lang="hu-HU" dirty="0" err="1"/>
              <a:t>Lorem</a:t>
            </a:r>
            <a:r>
              <a:rPr lang="hu-HU" dirty="0"/>
              <a:t> </a:t>
            </a:r>
            <a:r>
              <a:rPr lang="hu-HU" dirty="0" err="1"/>
              <a:t>ipsum</a:t>
            </a:r>
            <a:r>
              <a:rPr lang="hu-HU" dirty="0"/>
              <a:t> </a:t>
            </a:r>
            <a:r>
              <a:rPr lang="hu-HU" dirty="0" err="1"/>
              <a:t>dolor</a:t>
            </a:r>
            <a:r>
              <a:rPr lang="hu-HU" dirty="0"/>
              <a:t> </a:t>
            </a:r>
            <a:r>
              <a:rPr lang="hu-HU" dirty="0" err="1"/>
              <a:t>sit</a:t>
            </a:r>
            <a:r>
              <a:rPr lang="hu-HU" dirty="0"/>
              <a:t> </a:t>
            </a:r>
            <a:r>
              <a:rPr lang="hu-HU" dirty="0" err="1"/>
              <a:t>amet</a:t>
            </a:r>
            <a:r>
              <a:rPr lang="hu-HU" dirty="0"/>
              <a:t>, </a:t>
            </a:r>
            <a:r>
              <a:rPr lang="hu-HU" dirty="0" err="1"/>
              <a:t>consectetur</a:t>
            </a:r>
            <a:r>
              <a:rPr lang="hu-HU" dirty="0"/>
              <a:t> </a:t>
            </a:r>
            <a:r>
              <a:rPr lang="hu-HU" dirty="0" err="1"/>
              <a:t>adipiscing</a:t>
            </a:r>
            <a:r>
              <a:rPr lang="hu-HU" dirty="0"/>
              <a:t> elit.</a:t>
            </a:r>
          </a:p>
        </p:txBody>
      </p:sp>
      <p:sp>
        <p:nvSpPr>
          <p:cNvPr id="3" name="Alcím 2"/>
          <p:cNvSpPr>
            <a:spLocks noGrp="1"/>
          </p:cNvSpPr>
          <p:nvPr>
            <p:ph type="subTitle" idx="1" hasCustomPrompt="1"/>
          </p:nvPr>
        </p:nvSpPr>
        <p:spPr>
          <a:xfrm>
            <a:off x="1371600" y="2914650"/>
            <a:ext cx="6400800" cy="809228"/>
          </a:xfrm>
          <a:prstGeom prst="rect">
            <a:avLst/>
          </a:prstGeom>
        </p:spPr>
        <p:txBody>
          <a:bodyPr>
            <a:normAutofit/>
          </a:bodyPr>
          <a:lstStyle>
            <a:lvl1pPr marL="0" indent="0" algn="ctr">
              <a:buNone/>
              <a:defRPr sz="1600" i="1" baseline="0">
                <a:solidFill>
                  <a:srgbClr val="4E7A45"/>
                </a:solidFill>
                <a:latin typeface="Minion Pro" pitchFamily="18"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dirty="0"/>
              <a:t>Alcím beírásához kattintson ide</a:t>
            </a:r>
          </a:p>
        </p:txBody>
      </p:sp>
    </p:spTree>
    <p:extLst>
      <p:ext uri="{BB962C8B-B14F-4D97-AF65-F5344CB8AC3E}">
        <p14:creationId xmlns:p14="http://schemas.microsoft.com/office/powerpoint/2010/main" val="2923492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5_Cím és tartalom">
    <p:spTree>
      <p:nvGrpSpPr>
        <p:cNvPr id="1" name=""/>
        <p:cNvGrpSpPr/>
        <p:nvPr/>
      </p:nvGrpSpPr>
      <p:grpSpPr>
        <a:xfrm>
          <a:off x="0" y="0"/>
          <a:ext cx="0" cy="0"/>
          <a:chOff x="0" y="0"/>
          <a:chExt cx="0" cy="0"/>
        </a:xfrm>
      </p:grpSpPr>
      <p:pic>
        <p:nvPicPr>
          <p:cNvPr id="6" name="Kép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Cím 1"/>
          <p:cNvSpPr>
            <a:spLocks noGrp="1"/>
          </p:cNvSpPr>
          <p:nvPr>
            <p:ph type="title" hasCustomPrompt="1"/>
          </p:nvPr>
        </p:nvSpPr>
        <p:spPr>
          <a:xfrm>
            <a:off x="457200" y="205979"/>
            <a:ext cx="8229600" cy="857250"/>
          </a:xfrm>
          <a:prstGeom prst="rect">
            <a:avLst/>
          </a:prstGeom>
        </p:spPr>
        <p:txBody>
          <a:bodyPr>
            <a:normAutofit/>
          </a:bodyPr>
          <a:lstStyle>
            <a:lvl1pPr algn="l">
              <a:defRPr sz="3200" b="1" cap="small" baseline="0">
                <a:solidFill>
                  <a:srgbClr val="4E7A45"/>
                </a:solidFill>
                <a:latin typeface="Minion Pro" pitchFamily="18" charset="0"/>
                <a:cs typeface="Arial" panose="020B0604020202020204" pitchFamily="34" charset="0"/>
              </a:defRPr>
            </a:lvl1pPr>
          </a:lstStyle>
          <a:p>
            <a:r>
              <a:rPr lang="hu-HU" dirty="0"/>
              <a:t>mintacím szerkesztése</a:t>
            </a:r>
          </a:p>
        </p:txBody>
      </p:sp>
      <p:sp>
        <p:nvSpPr>
          <p:cNvPr id="3" name="Tartalom helye 2"/>
          <p:cNvSpPr>
            <a:spLocks noGrp="1"/>
          </p:cNvSpPr>
          <p:nvPr>
            <p:ph idx="1"/>
          </p:nvPr>
        </p:nvSpPr>
        <p:spPr>
          <a:xfrm>
            <a:off x="457200" y="1200151"/>
            <a:ext cx="8229600" cy="3394472"/>
          </a:xfrm>
          <a:prstGeom prst="rect">
            <a:avLst/>
          </a:prstGeom>
        </p:spPr>
        <p:txBody>
          <a:bodyPr/>
          <a:lstStyle>
            <a:lvl1pPr marL="0" indent="0">
              <a:buClr>
                <a:srgbClr val="9E2D40"/>
              </a:buClr>
              <a:buFont typeface="Wingdings" panose="05000000000000000000" pitchFamily="2" charset="2"/>
              <a:buNone/>
              <a:defRPr sz="2400">
                <a:solidFill>
                  <a:srgbClr val="4E7A45"/>
                </a:solidFill>
                <a:latin typeface="Minion Pro" pitchFamily="18" charset="0"/>
                <a:cs typeface="Arial" panose="020B0604020202020204" pitchFamily="34" charset="0"/>
              </a:defRPr>
            </a:lvl1pPr>
            <a:lvl2pPr marL="742950" indent="-285750">
              <a:buClr>
                <a:srgbClr val="9E2D40"/>
              </a:buClr>
              <a:buSzPct val="85000"/>
              <a:buFont typeface="Wingdings" panose="05000000000000000000" pitchFamily="2" charset="2"/>
              <a:buChar char="§"/>
              <a:defRPr sz="2200" i="1">
                <a:solidFill>
                  <a:srgbClr val="4E7A45"/>
                </a:solidFill>
                <a:latin typeface="Minion Pro" pitchFamily="18" charset="0"/>
                <a:cs typeface="Arial" panose="020B0604020202020204" pitchFamily="34" charset="0"/>
              </a:defRPr>
            </a:lvl2pPr>
            <a:lvl3pPr marL="1143000" indent="-228600">
              <a:buClr>
                <a:srgbClr val="9E2D40"/>
              </a:buClr>
              <a:buSzPct val="85000"/>
              <a:buFont typeface="Wingdings" panose="05000000000000000000" pitchFamily="2" charset="2"/>
              <a:buChar char="§"/>
              <a:defRPr sz="2000">
                <a:solidFill>
                  <a:srgbClr val="4E7A45"/>
                </a:solidFill>
                <a:latin typeface="Minion Pro" pitchFamily="18" charset="0"/>
                <a:cs typeface="Arial" panose="020B0604020202020204" pitchFamily="34" charset="0"/>
              </a:defRPr>
            </a:lvl3pPr>
            <a:lvl4pPr marL="1600200" indent="-228600">
              <a:buClr>
                <a:srgbClr val="9E402D"/>
              </a:buClr>
              <a:buSzPct val="85000"/>
              <a:buFont typeface="Wingdings" panose="05000000000000000000" pitchFamily="2" charset="2"/>
              <a:buChar char="§"/>
              <a:defRPr sz="1800" i="1">
                <a:solidFill>
                  <a:srgbClr val="4E7A45"/>
                </a:solidFill>
                <a:latin typeface="Minion Pro" pitchFamily="18" charset="0"/>
                <a:cs typeface="Arial" panose="020B0604020202020204" pitchFamily="34" charset="0"/>
              </a:defRPr>
            </a:lvl4pPr>
            <a:lvl5pPr marL="2057400" indent="-228600">
              <a:buClr>
                <a:srgbClr val="9E402D"/>
              </a:buClr>
              <a:buSzPct val="85000"/>
              <a:buFont typeface="Wingdings" panose="05000000000000000000" pitchFamily="2" charset="2"/>
              <a:buChar char="§"/>
              <a:defRPr sz="1600">
                <a:solidFill>
                  <a:srgbClr val="4E7A45"/>
                </a:solidFill>
                <a:latin typeface="Minion Pro" pitchFamily="18" charset="0"/>
                <a:cs typeface="Arial" panose="020B0604020202020204" pitchFamily="34" charset="0"/>
              </a:defRPr>
            </a:lvl5pPr>
          </a:lstStyle>
          <a:p>
            <a:pPr lvl="0"/>
            <a:r>
              <a:rPr lang="hu-HU" dirty="0"/>
              <a:t>Mintaszöveg szerkesztése</a:t>
            </a:r>
          </a:p>
          <a:p>
            <a:pPr lvl="0"/>
            <a:r>
              <a:rPr lang="hu-HU" dirty="0"/>
              <a:t> </a:t>
            </a:r>
          </a:p>
        </p:txBody>
      </p:sp>
      <p:sp>
        <p:nvSpPr>
          <p:cNvPr id="5" name="Élőláb helye 4"/>
          <p:cNvSpPr>
            <a:spLocks noGrp="1"/>
          </p:cNvSpPr>
          <p:nvPr>
            <p:ph type="ftr" sz="quarter" idx="11"/>
          </p:nvPr>
        </p:nvSpPr>
        <p:spPr>
          <a:xfrm>
            <a:off x="4894420" y="4912030"/>
            <a:ext cx="3854044" cy="180000"/>
          </a:xfrm>
          <a:prstGeom prst="rect">
            <a:avLst/>
          </a:prstGeom>
        </p:spPr>
        <p:txBody>
          <a:bodyPr/>
          <a:lstStyle>
            <a:lvl1pPr algn="r">
              <a:defRPr sz="900" b="0" i="1">
                <a:solidFill>
                  <a:schemeClr val="bg1"/>
                </a:solidFill>
                <a:latin typeface="+mj-lt"/>
                <a:cs typeface="Arial" panose="020B0604020202020204" pitchFamily="34" charset="0"/>
              </a:defRPr>
            </a:lvl1pPr>
          </a:lstStyle>
          <a:p>
            <a:endParaRPr lang="hu-HU" dirty="0"/>
          </a:p>
        </p:txBody>
      </p:sp>
      <p:sp>
        <p:nvSpPr>
          <p:cNvPr id="7" name="Dia számának helye 5"/>
          <p:cNvSpPr>
            <a:spLocks noGrp="1"/>
          </p:cNvSpPr>
          <p:nvPr>
            <p:ph type="sldNum" sz="quarter" idx="12"/>
          </p:nvPr>
        </p:nvSpPr>
        <p:spPr>
          <a:xfrm>
            <a:off x="8748464" y="4912038"/>
            <a:ext cx="432048" cy="252000"/>
          </a:xfrm>
          <a:prstGeom prst="rect">
            <a:avLst/>
          </a:prstGeom>
        </p:spPr>
        <p:txBody>
          <a:bodyPr/>
          <a:lstStyle>
            <a:lvl1pPr>
              <a:defRPr sz="900" b="1" i="1">
                <a:solidFill>
                  <a:schemeClr val="bg1"/>
                </a:solidFill>
                <a:latin typeface="+mj-lt"/>
                <a:cs typeface="Arial" panose="020B0604020202020204" pitchFamily="34" charset="0"/>
              </a:defRPr>
            </a:lvl1pPr>
          </a:lstStyle>
          <a:p>
            <a:fld id="{D230E87D-923B-421E-AB84-5914CE08F8D3}" type="slidenum">
              <a:rPr lang="hu-HU" smtClean="0"/>
              <a:pPr/>
              <a:t>‹#›</a:t>
            </a:fld>
            <a:endParaRPr lang="hu-HU" dirty="0"/>
          </a:p>
        </p:txBody>
      </p:sp>
    </p:spTree>
    <p:extLst>
      <p:ext uri="{BB962C8B-B14F-4D97-AF65-F5344CB8AC3E}">
        <p14:creationId xmlns:p14="http://schemas.microsoft.com/office/powerpoint/2010/main" val="663499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Cím és tartalom">
    <p:spTree>
      <p:nvGrpSpPr>
        <p:cNvPr id="1" name=""/>
        <p:cNvGrpSpPr/>
        <p:nvPr/>
      </p:nvGrpSpPr>
      <p:grpSpPr>
        <a:xfrm>
          <a:off x="0" y="0"/>
          <a:ext cx="0" cy="0"/>
          <a:chOff x="0" y="0"/>
          <a:chExt cx="0" cy="0"/>
        </a:xfrm>
      </p:grpSpPr>
      <p:pic>
        <p:nvPicPr>
          <p:cNvPr id="3" name="Kép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Cím 1"/>
          <p:cNvSpPr>
            <a:spLocks noGrp="1"/>
          </p:cNvSpPr>
          <p:nvPr>
            <p:ph type="title" hasCustomPrompt="1"/>
          </p:nvPr>
        </p:nvSpPr>
        <p:spPr>
          <a:xfrm>
            <a:off x="457200" y="205979"/>
            <a:ext cx="8229600" cy="857250"/>
          </a:xfrm>
          <a:prstGeom prst="rect">
            <a:avLst/>
          </a:prstGeom>
        </p:spPr>
        <p:txBody>
          <a:bodyPr>
            <a:normAutofit/>
          </a:bodyPr>
          <a:lstStyle>
            <a:lvl1pPr algn="l">
              <a:defRPr sz="3200" b="1" cap="small" baseline="0">
                <a:solidFill>
                  <a:srgbClr val="4E7A45"/>
                </a:solidFill>
                <a:latin typeface="Minion Pro" pitchFamily="18" charset="0"/>
                <a:cs typeface="Arial" panose="020B0604020202020204" pitchFamily="34" charset="0"/>
              </a:defRPr>
            </a:lvl1pPr>
          </a:lstStyle>
          <a:p>
            <a:r>
              <a:rPr lang="hu-HU" dirty="0"/>
              <a:t>mintacím szerkesztése</a:t>
            </a:r>
          </a:p>
        </p:txBody>
      </p:sp>
      <p:sp>
        <p:nvSpPr>
          <p:cNvPr id="7" name="Tartalom helye 2"/>
          <p:cNvSpPr>
            <a:spLocks noGrp="1"/>
          </p:cNvSpPr>
          <p:nvPr>
            <p:ph idx="1"/>
          </p:nvPr>
        </p:nvSpPr>
        <p:spPr>
          <a:xfrm>
            <a:off x="457200" y="1200151"/>
            <a:ext cx="8229600" cy="3394472"/>
          </a:xfrm>
          <a:prstGeom prst="rect">
            <a:avLst/>
          </a:prstGeom>
        </p:spPr>
        <p:txBody>
          <a:bodyPr/>
          <a:lstStyle>
            <a:lvl1pPr marL="0" indent="0">
              <a:buClr>
                <a:srgbClr val="9E2D40"/>
              </a:buClr>
              <a:buFont typeface="Wingdings" panose="05000000000000000000" pitchFamily="2" charset="2"/>
              <a:buNone/>
              <a:defRPr sz="2400">
                <a:solidFill>
                  <a:srgbClr val="4E7A45"/>
                </a:solidFill>
                <a:latin typeface="Minion Pro" pitchFamily="18" charset="0"/>
                <a:cs typeface="Arial" panose="020B0604020202020204" pitchFamily="34" charset="0"/>
              </a:defRPr>
            </a:lvl1pPr>
            <a:lvl2pPr marL="742950" indent="-285750">
              <a:buClr>
                <a:srgbClr val="9E2D40"/>
              </a:buClr>
              <a:buSzPct val="85000"/>
              <a:buFont typeface="Wingdings" panose="05000000000000000000" pitchFamily="2" charset="2"/>
              <a:buChar char="§"/>
              <a:defRPr sz="2200" i="1">
                <a:solidFill>
                  <a:srgbClr val="4E7A45"/>
                </a:solidFill>
                <a:latin typeface="Minion Pro" pitchFamily="18" charset="0"/>
                <a:cs typeface="Arial" panose="020B0604020202020204" pitchFamily="34" charset="0"/>
              </a:defRPr>
            </a:lvl2pPr>
            <a:lvl3pPr marL="1143000" indent="-228600">
              <a:buClr>
                <a:srgbClr val="9E2D40"/>
              </a:buClr>
              <a:buSzPct val="85000"/>
              <a:buFont typeface="Wingdings" panose="05000000000000000000" pitchFamily="2" charset="2"/>
              <a:buChar char="§"/>
              <a:defRPr sz="2000">
                <a:solidFill>
                  <a:srgbClr val="4E7A45"/>
                </a:solidFill>
                <a:latin typeface="Minion Pro" pitchFamily="18" charset="0"/>
                <a:cs typeface="Arial" panose="020B0604020202020204" pitchFamily="34" charset="0"/>
              </a:defRPr>
            </a:lvl3pPr>
            <a:lvl4pPr marL="1600200" indent="-228600">
              <a:buClr>
                <a:srgbClr val="9E402D"/>
              </a:buClr>
              <a:buSzPct val="85000"/>
              <a:buFont typeface="Wingdings" panose="05000000000000000000" pitchFamily="2" charset="2"/>
              <a:buChar char="§"/>
              <a:defRPr sz="1800" i="1">
                <a:solidFill>
                  <a:srgbClr val="4E7A45"/>
                </a:solidFill>
                <a:latin typeface="Minion Pro" pitchFamily="18" charset="0"/>
                <a:cs typeface="Arial" panose="020B0604020202020204" pitchFamily="34" charset="0"/>
              </a:defRPr>
            </a:lvl4pPr>
            <a:lvl5pPr marL="2057400" indent="-228600">
              <a:buClr>
                <a:srgbClr val="9E402D"/>
              </a:buClr>
              <a:buSzPct val="85000"/>
              <a:buFont typeface="Wingdings" panose="05000000000000000000" pitchFamily="2" charset="2"/>
              <a:buChar char="§"/>
              <a:defRPr sz="1600">
                <a:solidFill>
                  <a:srgbClr val="4E7A45"/>
                </a:solidFill>
                <a:latin typeface="Minion Pro" pitchFamily="18" charset="0"/>
                <a:cs typeface="Arial" panose="020B0604020202020204" pitchFamily="34" charset="0"/>
              </a:defRPr>
            </a:lvl5pPr>
          </a:lstStyle>
          <a:p>
            <a:pPr lvl="0"/>
            <a:r>
              <a:rPr lang="hu-HU" dirty="0"/>
              <a:t>Mintaszöveg szerkesztése</a:t>
            </a:r>
          </a:p>
        </p:txBody>
      </p:sp>
      <p:sp>
        <p:nvSpPr>
          <p:cNvPr id="8" name="Élőláb helye 4"/>
          <p:cNvSpPr>
            <a:spLocks noGrp="1"/>
          </p:cNvSpPr>
          <p:nvPr>
            <p:ph type="ftr" sz="quarter" idx="11"/>
          </p:nvPr>
        </p:nvSpPr>
        <p:spPr>
          <a:xfrm>
            <a:off x="4894420" y="4912030"/>
            <a:ext cx="3854044" cy="180000"/>
          </a:xfrm>
          <a:prstGeom prst="rect">
            <a:avLst/>
          </a:prstGeom>
        </p:spPr>
        <p:txBody>
          <a:bodyPr/>
          <a:lstStyle>
            <a:lvl1pPr algn="r">
              <a:defRPr sz="900" b="0" i="1">
                <a:solidFill>
                  <a:schemeClr val="bg1"/>
                </a:solidFill>
                <a:latin typeface="+mj-lt"/>
                <a:cs typeface="Arial" panose="020B0604020202020204" pitchFamily="34" charset="0"/>
              </a:defRPr>
            </a:lvl1pPr>
          </a:lstStyle>
          <a:p>
            <a:endParaRPr lang="hu-HU" dirty="0"/>
          </a:p>
        </p:txBody>
      </p:sp>
      <p:sp>
        <p:nvSpPr>
          <p:cNvPr id="10" name="Dia számának helye 5"/>
          <p:cNvSpPr>
            <a:spLocks noGrp="1"/>
          </p:cNvSpPr>
          <p:nvPr>
            <p:ph type="sldNum" sz="quarter" idx="12"/>
          </p:nvPr>
        </p:nvSpPr>
        <p:spPr>
          <a:xfrm>
            <a:off x="8748464" y="4912038"/>
            <a:ext cx="432048" cy="252000"/>
          </a:xfrm>
          <a:prstGeom prst="rect">
            <a:avLst/>
          </a:prstGeom>
        </p:spPr>
        <p:txBody>
          <a:bodyPr/>
          <a:lstStyle>
            <a:lvl1pPr>
              <a:defRPr sz="900" b="1" i="1">
                <a:solidFill>
                  <a:schemeClr val="bg1"/>
                </a:solidFill>
                <a:latin typeface="+mj-lt"/>
                <a:cs typeface="Arial" panose="020B0604020202020204" pitchFamily="34" charset="0"/>
              </a:defRPr>
            </a:lvl1pPr>
          </a:lstStyle>
          <a:p>
            <a:fld id="{D230E87D-923B-421E-AB84-5914CE08F8D3}" type="slidenum">
              <a:rPr lang="hu-HU" smtClean="0"/>
              <a:pPr/>
              <a:t>‹#›</a:t>
            </a:fld>
            <a:endParaRPr lang="hu-HU" dirty="0"/>
          </a:p>
        </p:txBody>
      </p:sp>
    </p:spTree>
    <p:extLst>
      <p:ext uri="{BB962C8B-B14F-4D97-AF65-F5344CB8AC3E}">
        <p14:creationId xmlns:p14="http://schemas.microsoft.com/office/powerpoint/2010/main" val="810025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pic>
        <p:nvPicPr>
          <p:cNvPr id="8" name="Kép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Cím 1"/>
          <p:cNvSpPr>
            <a:spLocks noGrp="1"/>
          </p:cNvSpPr>
          <p:nvPr>
            <p:ph type="title" hasCustomPrompt="1"/>
          </p:nvPr>
        </p:nvSpPr>
        <p:spPr>
          <a:xfrm>
            <a:off x="457200" y="205979"/>
            <a:ext cx="8229600" cy="857250"/>
          </a:xfrm>
          <a:prstGeom prst="rect">
            <a:avLst/>
          </a:prstGeom>
        </p:spPr>
        <p:txBody>
          <a:bodyPr>
            <a:normAutofit/>
          </a:bodyPr>
          <a:lstStyle>
            <a:lvl1pPr algn="l">
              <a:defRPr sz="3200" b="1" cap="small" baseline="0">
                <a:solidFill>
                  <a:srgbClr val="4E7A45"/>
                </a:solidFill>
                <a:latin typeface="Minion Pro" pitchFamily="18" charset="0"/>
                <a:cs typeface="Arial" panose="020B0604020202020204" pitchFamily="34" charset="0"/>
              </a:defRPr>
            </a:lvl1pPr>
          </a:lstStyle>
          <a:p>
            <a:r>
              <a:rPr lang="hu-HU" dirty="0"/>
              <a:t>mintacím szerkesztése</a:t>
            </a:r>
          </a:p>
        </p:txBody>
      </p:sp>
      <p:sp>
        <p:nvSpPr>
          <p:cNvPr id="3" name="Tartalom helye 2"/>
          <p:cNvSpPr>
            <a:spLocks noGrp="1"/>
          </p:cNvSpPr>
          <p:nvPr>
            <p:ph idx="1"/>
          </p:nvPr>
        </p:nvSpPr>
        <p:spPr>
          <a:xfrm>
            <a:off x="457200" y="1200151"/>
            <a:ext cx="8229600" cy="3394472"/>
          </a:xfrm>
          <a:prstGeom prst="rect">
            <a:avLst/>
          </a:prstGeom>
        </p:spPr>
        <p:txBody>
          <a:bodyPr/>
          <a:lstStyle>
            <a:lvl1pPr marL="342900" indent="-342900">
              <a:buClr>
                <a:srgbClr val="9E2D40"/>
              </a:buClr>
              <a:buFont typeface="Minion Pro" pitchFamily="18" charset="0"/>
              <a:buChar char="‒"/>
              <a:defRPr sz="2400">
                <a:solidFill>
                  <a:srgbClr val="4E7A45"/>
                </a:solidFill>
                <a:latin typeface="Minion Pro" pitchFamily="18" charset="0"/>
                <a:cs typeface="Arial" panose="020B0604020202020204" pitchFamily="34" charset="0"/>
              </a:defRPr>
            </a:lvl1pPr>
            <a:lvl2pPr marL="742950" indent="-285750">
              <a:buClr>
                <a:srgbClr val="9E2D40"/>
              </a:buClr>
              <a:buSzPct val="85000"/>
              <a:buFont typeface="Minion Pro" pitchFamily="18" charset="0"/>
              <a:buChar char="‒"/>
              <a:defRPr sz="2200" i="1">
                <a:solidFill>
                  <a:srgbClr val="4E7A45"/>
                </a:solidFill>
                <a:latin typeface="Minion Pro" pitchFamily="18" charset="0"/>
                <a:cs typeface="Arial" panose="020B0604020202020204" pitchFamily="34" charset="0"/>
              </a:defRPr>
            </a:lvl2pPr>
            <a:lvl3pPr marL="1143000" indent="-228600">
              <a:buClr>
                <a:srgbClr val="9E2D40"/>
              </a:buClr>
              <a:buSzPct val="85000"/>
              <a:buFont typeface="Minion Pro" pitchFamily="18" charset="0"/>
              <a:buChar char="‒"/>
              <a:defRPr sz="2000">
                <a:solidFill>
                  <a:srgbClr val="4E7A45"/>
                </a:solidFill>
                <a:latin typeface="Minion Pro" pitchFamily="18" charset="0"/>
                <a:cs typeface="Arial" panose="020B0604020202020204" pitchFamily="34" charset="0"/>
              </a:defRPr>
            </a:lvl3pPr>
            <a:lvl4pPr marL="1600200" indent="-228600">
              <a:buClr>
                <a:srgbClr val="9E402D"/>
              </a:buClr>
              <a:buSzPct val="85000"/>
              <a:buFont typeface="Minion Pro" pitchFamily="18" charset="0"/>
              <a:buChar char="‒"/>
              <a:defRPr sz="1800" i="1">
                <a:solidFill>
                  <a:srgbClr val="4E7A45"/>
                </a:solidFill>
                <a:latin typeface="Minion Pro" pitchFamily="18" charset="0"/>
                <a:cs typeface="Arial" panose="020B0604020202020204" pitchFamily="34" charset="0"/>
              </a:defRPr>
            </a:lvl4pPr>
            <a:lvl5pPr marL="2057400" indent="-228600">
              <a:buClr>
                <a:srgbClr val="9E402D"/>
              </a:buClr>
              <a:buSzPct val="85000"/>
              <a:buFont typeface="Minion Pro" pitchFamily="18" charset="0"/>
              <a:buChar char="‒"/>
              <a:defRPr sz="1600">
                <a:solidFill>
                  <a:srgbClr val="4E7A45"/>
                </a:solidFill>
                <a:latin typeface="Minion Pro" pitchFamily="18" charset="0"/>
                <a:cs typeface="Arial" panose="020B0604020202020204" pitchFamily="34" charset="0"/>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7" name="Élőláb helye 4"/>
          <p:cNvSpPr>
            <a:spLocks noGrp="1"/>
          </p:cNvSpPr>
          <p:nvPr>
            <p:ph type="ftr" sz="quarter" idx="11"/>
          </p:nvPr>
        </p:nvSpPr>
        <p:spPr>
          <a:xfrm>
            <a:off x="4894420" y="4912030"/>
            <a:ext cx="3854044" cy="180000"/>
          </a:xfrm>
          <a:prstGeom prst="rect">
            <a:avLst/>
          </a:prstGeom>
        </p:spPr>
        <p:txBody>
          <a:bodyPr/>
          <a:lstStyle>
            <a:lvl1pPr algn="r">
              <a:defRPr sz="900" b="0" i="1">
                <a:solidFill>
                  <a:schemeClr val="bg1"/>
                </a:solidFill>
                <a:latin typeface="+mj-lt"/>
                <a:cs typeface="Arial" panose="020B0604020202020204" pitchFamily="34" charset="0"/>
              </a:defRPr>
            </a:lvl1pPr>
          </a:lstStyle>
          <a:p>
            <a:endParaRPr lang="hu-HU" dirty="0"/>
          </a:p>
        </p:txBody>
      </p:sp>
      <p:sp>
        <p:nvSpPr>
          <p:cNvPr id="9" name="Dia számának helye 5"/>
          <p:cNvSpPr>
            <a:spLocks noGrp="1"/>
          </p:cNvSpPr>
          <p:nvPr>
            <p:ph type="sldNum" sz="quarter" idx="12"/>
          </p:nvPr>
        </p:nvSpPr>
        <p:spPr>
          <a:xfrm>
            <a:off x="8748464" y="4912038"/>
            <a:ext cx="432048" cy="252000"/>
          </a:xfrm>
          <a:prstGeom prst="rect">
            <a:avLst/>
          </a:prstGeom>
        </p:spPr>
        <p:txBody>
          <a:bodyPr/>
          <a:lstStyle>
            <a:lvl1pPr>
              <a:defRPr sz="900" b="1" i="1">
                <a:solidFill>
                  <a:schemeClr val="bg1"/>
                </a:solidFill>
                <a:latin typeface="+mj-lt"/>
                <a:cs typeface="Arial" panose="020B0604020202020204" pitchFamily="34" charset="0"/>
              </a:defRPr>
            </a:lvl1pPr>
          </a:lstStyle>
          <a:p>
            <a:fld id="{D230E87D-923B-421E-AB84-5914CE08F8D3}" type="slidenum">
              <a:rPr lang="hu-HU" smtClean="0"/>
              <a:pPr/>
              <a:t>‹#›</a:t>
            </a:fld>
            <a:endParaRPr lang="hu-HU" dirty="0"/>
          </a:p>
        </p:txBody>
      </p:sp>
    </p:spTree>
    <p:extLst>
      <p:ext uri="{BB962C8B-B14F-4D97-AF65-F5344CB8AC3E}">
        <p14:creationId xmlns:p14="http://schemas.microsoft.com/office/powerpoint/2010/main" val="3255485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ím és tartalom">
    <p:spTree>
      <p:nvGrpSpPr>
        <p:cNvPr id="1" name=""/>
        <p:cNvGrpSpPr/>
        <p:nvPr/>
      </p:nvGrpSpPr>
      <p:grpSpPr>
        <a:xfrm>
          <a:off x="0" y="0"/>
          <a:ext cx="0" cy="0"/>
          <a:chOff x="0" y="0"/>
          <a:chExt cx="0" cy="0"/>
        </a:xfrm>
      </p:grpSpPr>
      <p:pic>
        <p:nvPicPr>
          <p:cNvPr id="10" name="Kép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Cím 1"/>
          <p:cNvSpPr>
            <a:spLocks noGrp="1"/>
          </p:cNvSpPr>
          <p:nvPr>
            <p:ph type="title" hasCustomPrompt="1"/>
          </p:nvPr>
        </p:nvSpPr>
        <p:spPr>
          <a:xfrm>
            <a:off x="457200" y="205979"/>
            <a:ext cx="8229600" cy="857250"/>
          </a:xfrm>
          <a:prstGeom prst="rect">
            <a:avLst/>
          </a:prstGeom>
        </p:spPr>
        <p:txBody>
          <a:bodyPr>
            <a:normAutofit/>
          </a:bodyPr>
          <a:lstStyle>
            <a:lvl1pPr algn="l">
              <a:defRPr sz="3200" b="1" cap="small" baseline="0">
                <a:solidFill>
                  <a:srgbClr val="4E7A45"/>
                </a:solidFill>
                <a:latin typeface="Minion Pro" pitchFamily="18" charset="0"/>
                <a:cs typeface="Arial" panose="020B0604020202020204" pitchFamily="34" charset="0"/>
              </a:defRPr>
            </a:lvl1pPr>
          </a:lstStyle>
          <a:p>
            <a:r>
              <a:rPr lang="hu-HU" dirty="0"/>
              <a:t>mintacím szerkesztése</a:t>
            </a:r>
          </a:p>
        </p:txBody>
      </p:sp>
      <p:sp>
        <p:nvSpPr>
          <p:cNvPr id="7" name="Tartalom helye 2"/>
          <p:cNvSpPr>
            <a:spLocks noGrp="1"/>
          </p:cNvSpPr>
          <p:nvPr>
            <p:ph idx="1"/>
          </p:nvPr>
        </p:nvSpPr>
        <p:spPr>
          <a:xfrm>
            <a:off x="457200" y="1200151"/>
            <a:ext cx="8229600" cy="3394472"/>
          </a:xfrm>
          <a:prstGeom prst="rect">
            <a:avLst/>
          </a:prstGeom>
        </p:spPr>
        <p:txBody>
          <a:bodyPr/>
          <a:lstStyle>
            <a:lvl1pPr marL="342900" indent="-342900">
              <a:buClr>
                <a:srgbClr val="9E2D40"/>
              </a:buClr>
              <a:buFont typeface="Minion Pro" pitchFamily="18" charset="0"/>
              <a:buChar char="‒"/>
              <a:defRPr sz="2400">
                <a:solidFill>
                  <a:srgbClr val="4E7A45"/>
                </a:solidFill>
                <a:latin typeface="Minion Pro" pitchFamily="18" charset="0"/>
                <a:cs typeface="Arial" panose="020B0604020202020204" pitchFamily="34" charset="0"/>
              </a:defRPr>
            </a:lvl1pPr>
            <a:lvl2pPr marL="742950" indent="-285750">
              <a:buClr>
                <a:srgbClr val="9E2D40"/>
              </a:buClr>
              <a:buSzPct val="85000"/>
              <a:buFont typeface="Minion Pro" pitchFamily="18" charset="0"/>
              <a:buChar char="‒"/>
              <a:defRPr sz="2200" i="1">
                <a:solidFill>
                  <a:srgbClr val="4E7A45"/>
                </a:solidFill>
                <a:latin typeface="Minion Pro" pitchFamily="18" charset="0"/>
                <a:cs typeface="Arial" panose="020B0604020202020204" pitchFamily="34" charset="0"/>
              </a:defRPr>
            </a:lvl2pPr>
            <a:lvl3pPr marL="1143000" indent="-228600">
              <a:buClr>
                <a:srgbClr val="9E2D40"/>
              </a:buClr>
              <a:buSzPct val="85000"/>
              <a:buFont typeface="Minion Pro" pitchFamily="18" charset="0"/>
              <a:buChar char="‒"/>
              <a:defRPr sz="2000">
                <a:solidFill>
                  <a:srgbClr val="4E7A45"/>
                </a:solidFill>
                <a:latin typeface="Minion Pro" pitchFamily="18" charset="0"/>
                <a:cs typeface="Arial" panose="020B0604020202020204" pitchFamily="34" charset="0"/>
              </a:defRPr>
            </a:lvl3pPr>
            <a:lvl4pPr marL="1600200" indent="-228600">
              <a:buClr>
                <a:srgbClr val="9E402D"/>
              </a:buClr>
              <a:buSzPct val="85000"/>
              <a:buFont typeface="Minion Pro" pitchFamily="18" charset="0"/>
              <a:buChar char="‒"/>
              <a:defRPr sz="1800" i="1">
                <a:solidFill>
                  <a:srgbClr val="4E7A45"/>
                </a:solidFill>
                <a:latin typeface="Minion Pro" pitchFamily="18" charset="0"/>
                <a:cs typeface="Arial" panose="020B0604020202020204" pitchFamily="34" charset="0"/>
              </a:defRPr>
            </a:lvl4pPr>
            <a:lvl5pPr marL="2057400" indent="-228600">
              <a:buClr>
                <a:srgbClr val="9E402D"/>
              </a:buClr>
              <a:buSzPct val="85000"/>
              <a:buFont typeface="Minion Pro" pitchFamily="18" charset="0"/>
              <a:buChar char="‒"/>
              <a:defRPr sz="1600">
                <a:solidFill>
                  <a:srgbClr val="4E7A45"/>
                </a:solidFill>
                <a:latin typeface="Minion Pro" pitchFamily="18" charset="0"/>
                <a:cs typeface="Arial" panose="020B0604020202020204" pitchFamily="34" charset="0"/>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9" name="Élőláb helye 4"/>
          <p:cNvSpPr>
            <a:spLocks noGrp="1"/>
          </p:cNvSpPr>
          <p:nvPr>
            <p:ph type="ftr" sz="quarter" idx="11"/>
          </p:nvPr>
        </p:nvSpPr>
        <p:spPr>
          <a:xfrm>
            <a:off x="4894420" y="4912030"/>
            <a:ext cx="3854044" cy="180000"/>
          </a:xfrm>
          <a:prstGeom prst="rect">
            <a:avLst/>
          </a:prstGeom>
        </p:spPr>
        <p:txBody>
          <a:bodyPr/>
          <a:lstStyle>
            <a:lvl1pPr algn="r">
              <a:defRPr sz="900" b="0" i="1">
                <a:solidFill>
                  <a:schemeClr val="bg1"/>
                </a:solidFill>
                <a:latin typeface="+mj-lt"/>
                <a:cs typeface="Arial" panose="020B0604020202020204" pitchFamily="34" charset="0"/>
              </a:defRPr>
            </a:lvl1pPr>
          </a:lstStyle>
          <a:p>
            <a:endParaRPr lang="hu-HU" dirty="0"/>
          </a:p>
        </p:txBody>
      </p:sp>
      <p:sp>
        <p:nvSpPr>
          <p:cNvPr id="8" name="Dia számának helye 5"/>
          <p:cNvSpPr>
            <a:spLocks noGrp="1"/>
          </p:cNvSpPr>
          <p:nvPr>
            <p:ph type="sldNum" sz="quarter" idx="12"/>
          </p:nvPr>
        </p:nvSpPr>
        <p:spPr>
          <a:xfrm>
            <a:off x="8748464" y="4912038"/>
            <a:ext cx="432048" cy="252000"/>
          </a:xfrm>
          <a:prstGeom prst="rect">
            <a:avLst/>
          </a:prstGeom>
        </p:spPr>
        <p:txBody>
          <a:bodyPr/>
          <a:lstStyle>
            <a:lvl1pPr>
              <a:defRPr sz="900" b="1" i="1">
                <a:solidFill>
                  <a:schemeClr val="bg1"/>
                </a:solidFill>
                <a:latin typeface="+mj-lt"/>
                <a:cs typeface="Arial" panose="020B0604020202020204" pitchFamily="34" charset="0"/>
              </a:defRPr>
            </a:lvl1pPr>
          </a:lstStyle>
          <a:p>
            <a:fld id="{D230E87D-923B-421E-AB84-5914CE08F8D3}" type="slidenum">
              <a:rPr lang="hu-HU" smtClean="0"/>
              <a:pPr/>
              <a:t>‹#›</a:t>
            </a:fld>
            <a:endParaRPr lang="hu-HU" dirty="0"/>
          </a:p>
        </p:txBody>
      </p:sp>
    </p:spTree>
    <p:extLst>
      <p:ext uri="{BB962C8B-B14F-4D97-AF65-F5344CB8AC3E}">
        <p14:creationId xmlns:p14="http://schemas.microsoft.com/office/powerpoint/2010/main" val="841281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ím és tartalom">
    <p:spTree>
      <p:nvGrpSpPr>
        <p:cNvPr id="1" name=""/>
        <p:cNvGrpSpPr/>
        <p:nvPr/>
      </p:nvGrpSpPr>
      <p:grpSpPr>
        <a:xfrm>
          <a:off x="0" y="0"/>
          <a:ext cx="0" cy="0"/>
          <a:chOff x="0" y="0"/>
          <a:chExt cx="0" cy="0"/>
        </a:xfrm>
      </p:grpSpPr>
      <p:pic>
        <p:nvPicPr>
          <p:cNvPr id="8" name="Kép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Cím 1"/>
          <p:cNvSpPr>
            <a:spLocks noGrp="1"/>
          </p:cNvSpPr>
          <p:nvPr>
            <p:ph type="title" hasCustomPrompt="1"/>
          </p:nvPr>
        </p:nvSpPr>
        <p:spPr>
          <a:xfrm>
            <a:off x="457200" y="205979"/>
            <a:ext cx="8229600" cy="857250"/>
          </a:xfrm>
          <a:prstGeom prst="rect">
            <a:avLst/>
          </a:prstGeom>
        </p:spPr>
        <p:txBody>
          <a:bodyPr>
            <a:normAutofit/>
          </a:bodyPr>
          <a:lstStyle>
            <a:lvl1pPr algn="ctr">
              <a:defRPr sz="4000" b="1" cap="small" baseline="0">
                <a:solidFill>
                  <a:srgbClr val="4E7A45"/>
                </a:solidFill>
                <a:latin typeface="Minion Pro" pitchFamily="18" charset="0"/>
                <a:cs typeface="Arial" panose="020B0604020202020204" pitchFamily="34" charset="0"/>
              </a:defRPr>
            </a:lvl1pPr>
          </a:lstStyle>
          <a:p>
            <a:r>
              <a:rPr lang="hu-HU" dirty="0"/>
              <a:t>mintacím szerkesztése</a:t>
            </a:r>
          </a:p>
        </p:txBody>
      </p:sp>
      <p:sp>
        <p:nvSpPr>
          <p:cNvPr id="7" name="Élőláb helye 4"/>
          <p:cNvSpPr>
            <a:spLocks noGrp="1"/>
          </p:cNvSpPr>
          <p:nvPr>
            <p:ph type="ftr" sz="quarter" idx="11"/>
          </p:nvPr>
        </p:nvSpPr>
        <p:spPr>
          <a:xfrm>
            <a:off x="4894420" y="4912030"/>
            <a:ext cx="3854044" cy="180000"/>
          </a:xfrm>
          <a:prstGeom prst="rect">
            <a:avLst/>
          </a:prstGeom>
        </p:spPr>
        <p:txBody>
          <a:bodyPr/>
          <a:lstStyle>
            <a:lvl1pPr algn="r">
              <a:defRPr sz="900" b="0" i="1">
                <a:solidFill>
                  <a:schemeClr val="bg1"/>
                </a:solidFill>
                <a:latin typeface="+mj-lt"/>
                <a:cs typeface="Arial" panose="020B0604020202020204" pitchFamily="34" charset="0"/>
              </a:defRPr>
            </a:lvl1pPr>
          </a:lstStyle>
          <a:p>
            <a:endParaRPr lang="hu-HU" dirty="0"/>
          </a:p>
        </p:txBody>
      </p:sp>
      <p:sp>
        <p:nvSpPr>
          <p:cNvPr id="6" name="Dia számának helye 5"/>
          <p:cNvSpPr>
            <a:spLocks noGrp="1"/>
          </p:cNvSpPr>
          <p:nvPr>
            <p:ph type="sldNum" sz="quarter" idx="12"/>
          </p:nvPr>
        </p:nvSpPr>
        <p:spPr>
          <a:xfrm>
            <a:off x="8748464" y="4912038"/>
            <a:ext cx="432048" cy="252000"/>
          </a:xfrm>
          <a:prstGeom prst="rect">
            <a:avLst/>
          </a:prstGeom>
        </p:spPr>
        <p:txBody>
          <a:bodyPr/>
          <a:lstStyle>
            <a:lvl1pPr>
              <a:defRPr sz="900" b="1" i="1">
                <a:solidFill>
                  <a:schemeClr val="bg1"/>
                </a:solidFill>
                <a:latin typeface="+mj-lt"/>
                <a:cs typeface="Arial" panose="020B0604020202020204" pitchFamily="34" charset="0"/>
              </a:defRPr>
            </a:lvl1pPr>
          </a:lstStyle>
          <a:p>
            <a:fld id="{D230E87D-923B-421E-AB84-5914CE08F8D3}" type="slidenum">
              <a:rPr lang="hu-HU" smtClean="0"/>
              <a:pPr/>
              <a:t>‹#›</a:t>
            </a:fld>
            <a:endParaRPr lang="hu-HU" dirty="0"/>
          </a:p>
        </p:txBody>
      </p:sp>
    </p:spTree>
    <p:extLst>
      <p:ext uri="{BB962C8B-B14F-4D97-AF65-F5344CB8AC3E}">
        <p14:creationId xmlns:p14="http://schemas.microsoft.com/office/powerpoint/2010/main" val="1567472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tartalomrész">
    <p:spTree>
      <p:nvGrpSpPr>
        <p:cNvPr id="1" name=""/>
        <p:cNvGrpSpPr/>
        <p:nvPr/>
      </p:nvGrpSpPr>
      <p:grpSpPr>
        <a:xfrm>
          <a:off x="0" y="0"/>
          <a:ext cx="0" cy="0"/>
          <a:chOff x="0" y="0"/>
          <a:chExt cx="0" cy="0"/>
        </a:xfrm>
      </p:grpSpPr>
      <p:pic>
        <p:nvPicPr>
          <p:cNvPr id="10" name="Kép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1" name="Cím 1"/>
          <p:cNvSpPr>
            <a:spLocks noGrp="1"/>
          </p:cNvSpPr>
          <p:nvPr>
            <p:ph type="title" hasCustomPrompt="1"/>
          </p:nvPr>
        </p:nvSpPr>
        <p:spPr>
          <a:xfrm>
            <a:off x="457200" y="205979"/>
            <a:ext cx="8229600" cy="857250"/>
          </a:xfrm>
          <a:prstGeom prst="rect">
            <a:avLst/>
          </a:prstGeom>
        </p:spPr>
        <p:txBody>
          <a:bodyPr>
            <a:normAutofit/>
          </a:bodyPr>
          <a:lstStyle>
            <a:lvl1pPr algn="l">
              <a:defRPr sz="3200" b="1" cap="small" baseline="0">
                <a:solidFill>
                  <a:srgbClr val="4E7A45"/>
                </a:solidFill>
                <a:latin typeface="Minion Pro" pitchFamily="18" charset="0"/>
                <a:cs typeface="Arial" panose="020B0604020202020204" pitchFamily="34" charset="0"/>
              </a:defRPr>
            </a:lvl1pPr>
          </a:lstStyle>
          <a:p>
            <a:r>
              <a:rPr lang="hu-HU" dirty="0"/>
              <a:t>mintacím szerkesztése</a:t>
            </a:r>
          </a:p>
        </p:txBody>
      </p:sp>
      <p:sp>
        <p:nvSpPr>
          <p:cNvPr id="14" name="Tartalom helye 2"/>
          <p:cNvSpPr>
            <a:spLocks noGrp="1"/>
          </p:cNvSpPr>
          <p:nvPr>
            <p:ph idx="14"/>
          </p:nvPr>
        </p:nvSpPr>
        <p:spPr>
          <a:xfrm>
            <a:off x="457200" y="1203598"/>
            <a:ext cx="3826768" cy="3394472"/>
          </a:xfrm>
          <a:prstGeom prst="rect">
            <a:avLst/>
          </a:prstGeom>
        </p:spPr>
        <p:txBody>
          <a:bodyPr/>
          <a:lstStyle>
            <a:lvl1pPr marL="342900" indent="-342900">
              <a:buClr>
                <a:srgbClr val="9E2D40"/>
              </a:buClr>
              <a:buFont typeface="Minion Pro" pitchFamily="18" charset="0"/>
              <a:buChar char="‒"/>
              <a:defRPr sz="2400">
                <a:solidFill>
                  <a:srgbClr val="4E7A45"/>
                </a:solidFill>
                <a:latin typeface="Minion Pro" pitchFamily="18" charset="0"/>
                <a:cs typeface="Arial" panose="020B0604020202020204" pitchFamily="34" charset="0"/>
              </a:defRPr>
            </a:lvl1pPr>
            <a:lvl2pPr marL="742950" indent="-285750">
              <a:buClr>
                <a:srgbClr val="9E2D40"/>
              </a:buClr>
              <a:buSzPct val="85000"/>
              <a:buFont typeface="Minion Pro" pitchFamily="18" charset="0"/>
              <a:buChar char="‒"/>
              <a:defRPr sz="2200" i="1">
                <a:solidFill>
                  <a:srgbClr val="4E7A45"/>
                </a:solidFill>
                <a:latin typeface="Minion Pro" pitchFamily="18" charset="0"/>
                <a:cs typeface="Arial" panose="020B0604020202020204" pitchFamily="34" charset="0"/>
              </a:defRPr>
            </a:lvl2pPr>
            <a:lvl3pPr marL="1143000" indent="-228600">
              <a:buClr>
                <a:srgbClr val="9E2D40"/>
              </a:buClr>
              <a:buSzPct val="85000"/>
              <a:buFont typeface="Minion Pro" pitchFamily="18" charset="0"/>
              <a:buChar char="‒"/>
              <a:defRPr sz="2000">
                <a:solidFill>
                  <a:srgbClr val="4E7A45"/>
                </a:solidFill>
                <a:latin typeface="Minion Pro" pitchFamily="18" charset="0"/>
                <a:cs typeface="Arial" panose="020B0604020202020204" pitchFamily="34" charset="0"/>
              </a:defRPr>
            </a:lvl3pPr>
            <a:lvl4pPr marL="1600200" indent="-228600">
              <a:buClr>
                <a:srgbClr val="9E402D"/>
              </a:buClr>
              <a:buSzPct val="85000"/>
              <a:buFont typeface="Minion Pro" pitchFamily="18" charset="0"/>
              <a:buChar char="‒"/>
              <a:defRPr sz="1800" i="1">
                <a:solidFill>
                  <a:srgbClr val="4E7A45"/>
                </a:solidFill>
                <a:latin typeface="Minion Pro" pitchFamily="18" charset="0"/>
                <a:cs typeface="Arial" panose="020B0604020202020204" pitchFamily="34" charset="0"/>
              </a:defRPr>
            </a:lvl4pPr>
            <a:lvl5pPr marL="2057400" indent="-228600">
              <a:buClr>
                <a:srgbClr val="9E402D"/>
              </a:buClr>
              <a:buSzPct val="85000"/>
              <a:buFont typeface="Minion Pro" pitchFamily="18" charset="0"/>
              <a:buChar char="‒"/>
              <a:defRPr sz="1600">
                <a:solidFill>
                  <a:srgbClr val="4E7A45"/>
                </a:solidFill>
                <a:latin typeface="Minion Pro" pitchFamily="18" charset="0"/>
                <a:cs typeface="Arial" panose="020B0604020202020204" pitchFamily="34" charset="0"/>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15" name="Tartalom helye 2"/>
          <p:cNvSpPr>
            <a:spLocks noGrp="1"/>
          </p:cNvSpPr>
          <p:nvPr>
            <p:ph idx="15"/>
          </p:nvPr>
        </p:nvSpPr>
        <p:spPr>
          <a:xfrm>
            <a:off x="4788024" y="1203598"/>
            <a:ext cx="3826768" cy="3394472"/>
          </a:xfrm>
          <a:prstGeom prst="rect">
            <a:avLst/>
          </a:prstGeom>
        </p:spPr>
        <p:txBody>
          <a:bodyPr/>
          <a:lstStyle>
            <a:lvl1pPr marL="342900" indent="-342900">
              <a:buClr>
                <a:srgbClr val="9E2D40"/>
              </a:buClr>
              <a:buFont typeface="Minion Pro" pitchFamily="18" charset="0"/>
              <a:buChar char="‒"/>
              <a:defRPr sz="2400">
                <a:solidFill>
                  <a:srgbClr val="4E7A45"/>
                </a:solidFill>
                <a:latin typeface="Minion Pro" pitchFamily="18" charset="0"/>
                <a:cs typeface="Arial" panose="020B0604020202020204" pitchFamily="34" charset="0"/>
              </a:defRPr>
            </a:lvl1pPr>
            <a:lvl2pPr marL="742950" indent="-285750">
              <a:buClr>
                <a:srgbClr val="9E2D40"/>
              </a:buClr>
              <a:buSzPct val="85000"/>
              <a:buFont typeface="Minion Pro" pitchFamily="18" charset="0"/>
              <a:buChar char="‒"/>
              <a:defRPr sz="2200" i="1">
                <a:solidFill>
                  <a:srgbClr val="4E7A45"/>
                </a:solidFill>
                <a:latin typeface="Minion Pro" pitchFamily="18" charset="0"/>
                <a:cs typeface="Arial" panose="020B0604020202020204" pitchFamily="34" charset="0"/>
              </a:defRPr>
            </a:lvl2pPr>
            <a:lvl3pPr marL="1143000" indent="-228600">
              <a:buClr>
                <a:srgbClr val="9E2D40"/>
              </a:buClr>
              <a:buSzPct val="85000"/>
              <a:buFont typeface="Minion Pro" pitchFamily="18" charset="0"/>
              <a:buChar char="‒"/>
              <a:defRPr sz="2000">
                <a:solidFill>
                  <a:srgbClr val="4E7A45"/>
                </a:solidFill>
                <a:latin typeface="Minion Pro" pitchFamily="18" charset="0"/>
                <a:cs typeface="Arial" panose="020B0604020202020204" pitchFamily="34" charset="0"/>
              </a:defRPr>
            </a:lvl3pPr>
            <a:lvl4pPr marL="1600200" indent="-228600">
              <a:buClr>
                <a:srgbClr val="9E402D"/>
              </a:buClr>
              <a:buSzPct val="85000"/>
              <a:buFont typeface="Minion Pro" pitchFamily="18" charset="0"/>
              <a:buChar char="‒"/>
              <a:defRPr sz="1800" i="1">
                <a:solidFill>
                  <a:srgbClr val="4E7A45"/>
                </a:solidFill>
                <a:latin typeface="Minion Pro" pitchFamily="18" charset="0"/>
                <a:cs typeface="Arial" panose="020B0604020202020204" pitchFamily="34" charset="0"/>
              </a:defRPr>
            </a:lvl4pPr>
            <a:lvl5pPr marL="2057400" indent="-228600">
              <a:buClr>
                <a:srgbClr val="9E402D"/>
              </a:buClr>
              <a:buSzPct val="85000"/>
              <a:buFont typeface="Minion Pro" pitchFamily="18" charset="0"/>
              <a:buChar char="‒"/>
              <a:defRPr sz="1600">
                <a:solidFill>
                  <a:srgbClr val="4E7A45"/>
                </a:solidFill>
                <a:latin typeface="Minion Pro" pitchFamily="18" charset="0"/>
                <a:cs typeface="Arial" panose="020B0604020202020204" pitchFamily="34" charset="0"/>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16" name="Élőláb helye 4"/>
          <p:cNvSpPr>
            <a:spLocks noGrp="1"/>
          </p:cNvSpPr>
          <p:nvPr>
            <p:ph type="ftr" sz="quarter" idx="11"/>
          </p:nvPr>
        </p:nvSpPr>
        <p:spPr>
          <a:xfrm>
            <a:off x="4894420" y="4912030"/>
            <a:ext cx="3854044" cy="180000"/>
          </a:xfrm>
          <a:prstGeom prst="rect">
            <a:avLst/>
          </a:prstGeom>
        </p:spPr>
        <p:txBody>
          <a:bodyPr/>
          <a:lstStyle>
            <a:lvl1pPr algn="r">
              <a:defRPr sz="900" b="0" i="1">
                <a:solidFill>
                  <a:schemeClr val="bg1"/>
                </a:solidFill>
                <a:latin typeface="+mj-lt"/>
                <a:cs typeface="Arial" panose="020B0604020202020204" pitchFamily="34" charset="0"/>
              </a:defRPr>
            </a:lvl1pPr>
          </a:lstStyle>
          <a:p>
            <a:endParaRPr lang="hu-HU" dirty="0"/>
          </a:p>
        </p:txBody>
      </p:sp>
      <p:sp>
        <p:nvSpPr>
          <p:cNvPr id="9" name="Dia számának helye 5"/>
          <p:cNvSpPr>
            <a:spLocks noGrp="1"/>
          </p:cNvSpPr>
          <p:nvPr>
            <p:ph type="sldNum" sz="quarter" idx="12"/>
          </p:nvPr>
        </p:nvSpPr>
        <p:spPr>
          <a:xfrm>
            <a:off x="8748464" y="4912038"/>
            <a:ext cx="432048" cy="252000"/>
          </a:xfrm>
          <a:prstGeom prst="rect">
            <a:avLst/>
          </a:prstGeom>
        </p:spPr>
        <p:txBody>
          <a:bodyPr/>
          <a:lstStyle>
            <a:lvl1pPr>
              <a:defRPr sz="900" b="1" i="1">
                <a:solidFill>
                  <a:schemeClr val="bg1"/>
                </a:solidFill>
                <a:latin typeface="+mj-lt"/>
                <a:cs typeface="Arial" panose="020B0604020202020204" pitchFamily="34" charset="0"/>
              </a:defRPr>
            </a:lvl1pPr>
          </a:lstStyle>
          <a:p>
            <a:fld id="{D230E87D-923B-421E-AB84-5914CE08F8D3}" type="slidenum">
              <a:rPr lang="hu-HU" smtClean="0"/>
              <a:pPr/>
              <a:t>‹#›</a:t>
            </a:fld>
            <a:endParaRPr lang="hu-HU" dirty="0"/>
          </a:p>
        </p:txBody>
      </p:sp>
    </p:spTree>
    <p:extLst>
      <p:ext uri="{BB962C8B-B14F-4D97-AF65-F5344CB8AC3E}">
        <p14:creationId xmlns:p14="http://schemas.microsoft.com/office/powerpoint/2010/main" val="2302108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2 tartalomrész">
    <p:spTree>
      <p:nvGrpSpPr>
        <p:cNvPr id="1" name=""/>
        <p:cNvGrpSpPr/>
        <p:nvPr/>
      </p:nvGrpSpPr>
      <p:grpSpPr>
        <a:xfrm>
          <a:off x="0" y="0"/>
          <a:ext cx="0" cy="0"/>
          <a:chOff x="0" y="0"/>
          <a:chExt cx="0" cy="0"/>
        </a:xfrm>
      </p:grpSpPr>
      <p:pic>
        <p:nvPicPr>
          <p:cNvPr id="13" name="Kép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1" name="Cím 1"/>
          <p:cNvSpPr>
            <a:spLocks noGrp="1"/>
          </p:cNvSpPr>
          <p:nvPr>
            <p:ph type="title" hasCustomPrompt="1"/>
          </p:nvPr>
        </p:nvSpPr>
        <p:spPr>
          <a:xfrm>
            <a:off x="457200" y="205979"/>
            <a:ext cx="8229600" cy="857250"/>
          </a:xfrm>
          <a:prstGeom prst="rect">
            <a:avLst/>
          </a:prstGeom>
        </p:spPr>
        <p:txBody>
          <a:bodyPr>
            <a:normAutofit/>
          </a:bodyPr>
          <a:lstStyle>
            <a:lvl1pPr algn="l">
              <a:defRPr sz="3200" b="1" cap="small" baseline="0">
                <a:solidFill>
                  <a:srgbClr val="4E7A45"/>
                </a:solidFill>
                <a:latin typeface="Minion Pro" pitchFamily="18" charset="0"/>
                <a:cs typeface="Arial" panose="020B0604020202020204" pitchFamily="34" charset="0"/>
              </a:defRPr>
            </a:lvl1pPr>
          </a:lstStyle>
          <a:p>
            <a:r>
              <a:rPr lang="hu-HU" dirty="0"/>
              <a:t>mintacím szerkesztése</a:t>
            </a:r>
          </a:p>
        </p:txBody>
      </p:sp>
      <p:sp>
        <p:nvSpPr>
          <p:cNvPr id="14" name="Szöveg helye 2"/>
          <p:cNvSpPr>
            <a:spLocks noGrp="1"/>
          </p:cNvSpPr>
          <p:nvPr>
            <p:ph type="body" idx="14"/>
          </p:nvPr>
        </p:nvSpPr>
        <p:spPr>
          <a:xfrm>
            <a:off x="457200" y="1131590"/>
            <a:ext cx="3826768" cy="479822"/>
          </a:xfrm>
          <a:prstGeom prst="rect">
            <a:avLst/>
          </a:prstGeom>
        </p:spPr>
        <p:txBody>
          <a:bodyPr anchor="b"/>
          <a:lstStyle>
            <a:lvl1pPr marL="0" indent="0">
              <a:buNone/>
              <a:defRPr sz="2400" b="1" i="1">
                <a:solidFill>
                  <a:srgbClr val="4E7A4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dirty="0"/>
              <a:t>Mintaszöveg szerkesztése</a:t>
            </a:r>
          </a:p>
        </p:txBody>
      </p:sp>
      <p:sp>
        <p:nvSpPr>
          <p:cNvPr id="17" name="Tartalom helye 2"/>
          <p:cNvSpPr>
            <a:spLocks noGrp="1"/>
          </p:cNvSpPr>
          <p:nvPr>
            <p:ph idx="15"/>
          </p:nvPr>
        </p:nvSpPr>
        <p:spPr>
          <a:xfrm>
            <a:off x="457200" y="1923678"/>
            <a:ext cx="3826768" cy="2376264"/>
          </a:xfrm>
          <a:prstGeom prst="rect">
            <a:avLst/>
          </a:prstGeom>
        </p:spPr>
        <p:txBody>
          <a:bodyPr/>
          <a:lstStyle>
            <a:lvl1pPr marL="342900" indent="-342900">
              <a:buClr>
                <a:srgbClr val="9E2D40"/>
              </a:buClr>
              <a:buFont typeface="Minion Pro" pitchFamily="18" charset="0"/>
              <a:buChar char="‒"/>
              <a:defRPr sz="2400">
                <a:solidFill>
                  <a:srgbClr val="4E7A45"/>
                </a:solidFill>
                <a:latin typeface="Minion Pro" pitchFamily="18" charset="0"/>
                <a:cs typeface="Arial" panose="020B0604020202020204" pitchFamily="34" charset="0"/>
              </a:defRPr>
            </a:lvl1pPr>
            <a:lvl2pPr marL="742950" indent="-285750">
              <a:buClr>
                <a:srgbClr val="9E2D40"/>
              </a:buClr>
              <a:buSzPct val="85000"/>
              <a:buFont typeface="Minion Pro" pitchFamily="18" charset="0"/>
              <a:buChar char="‒"/>
              <a:defRPr sz="2200" i="1">
                <a:solidFill>
                  <a:srgbClr val="4E7A45"/>
                </a:solidFill>
                <a:latin typeface="Minion Pro" pitchFamily="18" charset="0"/>
                <a:cs typeface="Arial" panose="020B0604020202020204" pitchFamily="34" charset="0"/>
              </a:defRPr>
            </a:lvl2pPr>
            <a:lvl3pPr marL="1143000" indent="-228600">
              <a:buClr>
                <a:srgbClr val="9E2D40"/>
              </a:buClr>
              <a:buSzPct val="85000"/>
              <a:buFont typeface="Minion Pro" pitchFamily="18" charset="0"/>
              <a:buChar char="‒"/>
              <a:defRPr sz="2000">
                <a:solidFill>
                  <a:srgbClr val="4E7A45"/>
                </a:solidFill>
                <a:latin typeface="Minion Pro" pitchFamily="18" charset="0"/>
                <a:cs typeface="Arial" panose="020B0604020202020204" pitchFamily="34" charset="0"/>
              </a:defRPr>
            </a:lvl3pPr>
            <a:lvl4pPr marL="1600200" indent="-228600">
              <a:buClr>
                <a:srgbClr val="9E402D"/>
              </a:buClr>
              <a:buSzPct val="85000"/>
              <a:buFont typeface="Minion Pro" pitchFamily="18" charset="0"/>
              <a:buChar char="‒"/>
              <a:defRPr sz="1800" i="1">
                <a:solidFill>
                  <a:srgbClr val="4E7A45"/>
                </a:solidFill>
                <a:latin typeface="Minion Pro" pitchFamily="18" charset="0"/>
                <a:cs typeface="Arial" panose="020B0604020202020204" pitchFamily="34" charset="0"/>
              </a:defRPr>
            </a:lvl4pPr>
            <a:lvl5pPr marL="2057400" indent="-228600">
              <a:buClr>
                <a:srgbClr val="9E402D"/>
              </a:buClr>
              <a:buSzPct val="85000"/>
              <a:buFont typeface="Minion Pro" pitchFamily="18" charset="0"/>
              <a:buChar char="‒"/>
              <a:defRPr sz="1600">
                <a:solidFill>
                  <a:srgbClr val="4E7A45"/>
                </a:solidFill>
                <a:latin typeface="Minion Pro" pitchFamily="18" charset="0"/>
                <a:cs typeface="Arial" panose="020B0604020202020204" pitchFamily="34" charset="0"/>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19" name="Élőláb helye 4"/>
          <p:cNvSpPr>
            <a:spLocks noGrp="1"/>
          </p:cNvSpPr>
          <p:nvPr>
            <p:ph type="ftr" sz="quarter" idx="11"/>
          </p:nvPr>
        </p:nvSpPr>
        <p:spPr>
          <a:xfrm>
            <a:off x="4894420" y="4912030"/>
            <a:ext cx="3854044" cy="180000"/>
          </a:xfrm>
          <a:prstGeom prst="rect">
            <a:avLst/>
          </a:prstGeom>
        </p:spPr>
        <p:txBody>
          <a:bodyPr/>
          <a:lstStyle>
            <a:lvl1pPr algn="r">
              <a:defRPr sz="900" b="0" i="1">
                <a:solidFill>
                  <a:schemeClr val="bg1"/>
                </a:solidFill>
                <a:latin typeface="+mj-lt"/>
                <a:cs typeface="Arial" panose="020B0604020202020204" pitchFamily="34" charset="0"/>
              </a:defRPr>
            </a:lvl1pPr>
          </a:lstStyle>
          <a:p>
            <a:endParaRPr lang="hu-HU" dirty="0"/>
          </a:p>
        </p:txBody>
      </p:sp>
      <p:sp>
        <p:nvSpPr>
          <p:cNvPr id="21" name="Szöveg helye 2"/>
          <p:cNvSpPr>
            <a:spLocks noGrp="1"/>
          </p:cNvSpPr>
          <p:nvPr>
            <p:ph type="body" idx="17"/>
          </p:nvPr>
        </p:nvSpPr>
        <p:spPr>
          <a:xfrm>
            <a:off x="4788024" y="1131590"/>
            <a:ext cx="3826768" cy="479822"/>
          </a:xfrm>
          <a:prstGeom prst="rect">
            <a:avLst/>
          </a:prstGeom>
        </p:spPr>
        <p:txBody>
          <a:bodyPr anchor="b"/>
          <a:lstStyle>
            <a:lvl1pPr marL="0" indent="0">
              <a:buNone/>
              <a:defRPr sz="2400" b="1" i="1">
                <a:solidFill>
                  <a:srgbClr val="4E7A4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dirty="0"/>
              <a:t>Mintaszöveg szerkesztése</a:t>
            </a:r>
          </a:p>
        </p:txBody>
      </p:sp>
      <p:sp>
        <p:nvSpPr>
          <p:cNvPr id="10" name="Tartalom helye 2"/>
          <p:cNvSpPr>
            <a:spLocks noGrp="1"/>
          </p:cNvSpPr>
          <p:nvPr>
            <p:ph idx="18"/>
          </p:nvPr>
        </p:nvSpPr>
        <p:spPr>
          <a:xfrm>
            <a:off x="4788024" y="1923678"/>
            <a:ext cx="3826768" cy="2376264"/>
          </a:xfrm>
          <a:prstGeom prst="rect">
            <a:avLst/>
          </a:prstGeom>
        </p:spPr>
        <p:txBody>
          <a:bodyPr/>
          <a:lstStyle>
            <a:lvl1pPr marL="342900" indent="-342900">
              <a:buClr>
                <a:srgbClr val="9E2D40"/>
              </a:buClr>
              <a:buFont typeface="Minion Pro" pitchFamily="18" charset="0"/>
              <a:buChar char="‒"/>
              <a:defRPr sz="2400">
                <a:solidFill>
                  <a:srgbClr val="4E7A45"/>
                </a:solidFill>
                <a:latin typeface="Minion Pro" pitchFamily="18" charset="0"/>
                <a:cs typeface="Arial" panose="020B0604020202020204" pitchFamily="34" charset="0"/>
              </a:defRPr>
            </a:lvl1pPr>
            <a:lvl2pPr marL="742950" indent="-285750">
              <a:buClr>
                <a:srgbClr val="9E2D40"/>
              </a:buClr>
              <a:buSzPct val="85000"/>
              <a:buFont typeface="Minion Pro" pitchFamily="18" charset="0"/>
              <a:buChar char="‒"/>
              <a:defRPr sz="2200" i="1">
                <a:solidFill>
                  <a:srgbClr val="4E7A45"/>
                </a:solidFill>
                <a:latin typeface="Minion Pro" pitchFamily="18" charset="0"/>
                <a:cs typeface="Arial" panose="020B0604020202020204" pitchFamily="34" charset="0"/>
              </a:defRPr>
            </a:lvl2pPr>
            <a:lvl3pPr marL="1143000" indent="-228600">
              <a:buClr>
                <a:srgbClr val="9E2D40"/>
              </a:buClr>
              <a:buSzPct val="85000"/>
              <a:buFont typeface="Minion Pro" pitchFamily="18" charset="0"/>
              <a:buChar char="‒"/>
              <a:defRPr sz="2000">
                <a:solidFill>
                  <a:srgbClr val="4E7A45"/>
                </a:solidFill>
                <a:latin typeface="Minion Pro" pitchFamily="18" charset="0"/>
                <a:cs typeface="Arial" panose="020B0604020202020204" pitchFamily="34" charset="0"/>
              </a:defRPr>
            </a:lvl3pPr>
            <a:lvl4pPr marL="1600200" indent="-228600">
              <a:buClr>
                <a:srgbClr val="9E402D"/>
              </a:buClr>
              <a:buSzPct val="85000"/>
              <a:buFont typeface="Minion Pro" pitchFamily="18" charset="0"/>
              <a:buChar char="‒"/>
              <a:defRPr sz="1800" i="1">
                <a:solidFill>
                  <a:srgbClr val="4E7A45"/>
                </a:solidFill>
                <a:latin typeface="Minion Pro" pitchFamily="18" charset="0"/>
                <a:cs typeface="Arial" panose="020B0604020202020204" pitchFamily="34" charset="0"/>
              </a:defRPr>
            </a:lvl4pPr>
            <a:lvl5pPr marL="2057400" indent="-228600">
              <a:buClr>
                <a:srgbClr val="9E402D"/>
              </a:buClr>
              <a:buSzPct val="85000"/>
              <a:buFont typeface="Minion Pro" pitchFamily="18" charset="0"/>
              <a:buChar char="‒"/>
              <a:defRPr sz="1600">
                <a:solidFill>
                  <a:srgbClr val="4E7A45"/>
                </a:solidFill>
                <a:latin typeface="Minion Pro" pitchFamily="18" charset="0"/>
                <a:cs typeface="Arial" panose="020B0604020202020204" pitchFamily="34" charset="0"/>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12" name="Dia számának helye 5"/>
          <p:cNvSpPr>
            <a:spLocks noGrp="1"/>
          </p:cNvSpPr>
          <p:nvPr>
            <p:ph type="sldNum" sz="quarter" idx="12"/>
          </p:nvPr>
        </p:nvSpPr>
        <p:spPr>
          <a:xfrm>
            <a:off x="8748464" y="4912038"/>
            <a:ext cx="432048" cy="252000"/>
          </a:xfrm>
          <a:prstGeom prst="rect">
            <a:avLst/>
          </a:prstGeom>
        </p:spPr>
        <p:txBody>
          <a:bodyPr/>
          <a:lstStyle>
            <a:lvl1pPr>
              <a:defRPr sz="900" b="1" i="1">
                <a:solidFill>
                  <a:schemeClr val="bg1"/>
                </a:solidFill>
                <a:latin typeface="+mj-lt"/>
                <a:cs typeface="Arial" panose="020B0604020202020204" pitchFamily="34" charset="0"/>
              </a:defRPr>
            </a:lvl1pPr>
          </a:lstStyle>
          <a:p>
            <a:fld id="{D230E87D-923B-421E-AB84-5914CE08F8D3}" type="slidenum">
              <a:rPr lang="hu-HU" smtClean="0"/>
              <a:pPr/>
              <a:t>‹#›</a:t>
            </a:fld>
            <a:endParaRPr lang="hu-HU" dirty="0"/>
          </a:p>
        </p:txBody>
      </p:sp>
    </p:spTree>
    <p:extLst>
      <p:ext uri="{BB962C8B-B14F-4D97-AF65-F5344CB8AC3E}">
        <p14:creationId xmlns:p14="http://schemas.microsoft.com/office/powerpoint/2010/main" val="1299326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31654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70" r:id="rId3"/>
    <p:sldLayoutId id="2147483671" r:id="rId4"/>
    <p:sldLayoutId id="2147483650" r:id="rId5"/>
    <p:sldLayoutId id="2147483664" r:id="rId6"/>
    <p:sldLayoutId id="2147483666" r:id="rId7"/>
    <p:sldLayoutId id="2147483652" r:id="rId8"/>
    <p:sldLayoutId id="2147483665" r:id="rId9"/>
    <p:sldLayoutId id="2147483667" r:id="rId10"/>
    <p:sldLayoutId id="2147483657" r:id="rId11"/>
    <p:sldLayoutId id="2147483658" r:id="rId12"/>
    <p:sldLayoutId id="2147483659" r:id="rId13"/>
  </p:sldLayoutIdLst>
  <p:hf hdr="0" dt="0"/>
  <p:txStyles>
    <p:titleStyle>
      <a:lvl1pPr algn="ctr" defTabSz="914400" rtl="0" eaLnBrk="1" latinLnBrk="0" hangingPunct="1">
        <a:spcBef>
          <a:spcPct val="0"/>
        </a:spcBef>
        <a:buNone/>
        <a:defRPr sz="4400" kern="1200">
          <a:solidFill>
            <a:srgbClr val="4E7A45"/>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34.gif"/></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6.gif"/></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6.gi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5.xml"/><Relationship Id="rId5" Type="http://schemas.openxmlformats.org/officeDocument/2006/relationships/image" Target="../media/image49.jpeg"/><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5.xml"/><Relationship Id="rId5" Type="http://schemas.openxmlformats.org/officeDocument/2006/relationships/image" Target="../media/image52.png"/><Relationship Id="rId4" Type="http://schemas.openxmlformats.org/officeDocument/2006/relationships/image" Target="../media/image51.jpeg"/></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5.xml"/><Relationship Id="rId1" Type="http://schemas.openxmlformats.org/officeDocument/2006/relationships/slideLayout" Target="../slideLayouts/slideLayout5.xml"/><Relationship Id="rId5" Type="http://schemas.openxmlformats.org/officeDocument/2006/relationships/image" Target="../media/image55.jpeg"/><Relationship Id="rId4" Type="http://schemas.openxmlformats.org/officeDocument/2006/relationships/image" Target="../media/image54.jpeg"/></Relationships>
</file>

<file path=ppt/slides/_rels/slide4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emf"/><Relationship Id="rId1" Type="http://schemas.openxmlformats.org/officeDocument/2006/relationships/slideLayout" Target="../slideLayouts/slideLayout5.xml"/><Relationship Id="rId5" Type="http://schemas.openxmlformats.org/officeDocument/2006/relationships/image" Target="../media/image59.jpeg"/><Relationship Id="rId4" Type="http://schemas.openxmlformats.org/officeDocument/2006/relationships/image" Target="../media/image58.jpeg"/></Relationships>
</file>

<file path=ppt/slides/_rels/slide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image" Target="../media/image61.jpeg"/></Relationships>
</file>

<file path=ppt/slides/_rels/slide4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normAutofit/>
          </a:bodyPr>
          <a:lstStyle/>
          <a:p>
            <a:r>
              <a:rPr lang="hu-HU" dirty="0" err="1"/>
              <a:t>Surveying</a:t>
            </a:r>
            <a:r>
              <a:rPr lang="hu-HU" dirty="0"/>
              <a:t> I.</a:t>
            </a:r>
            <a:br>
              <a:rPr lang="hu-HU" dirty="0"/>
            </a:br>
            <a:r>
              <a:rPr lang="hu-HU" dirty="0" err="1"/>
              <a:t>Lecture</a:t>
            </a:r>
            <a:r>
              <a:rPr lang="hu-HU" dirty="0"/>
              <a:t> 5.</a:t>
            </a:r>
          </a:p>
        </p:txBody>
      </p:sp>
      <p:sp>
        <p:nvSpPr>
          <p:cNvPr id="3" name="Alcím 2"/>
          <p:cNvSpPr>
            <a:spLocks noGrp="1"/>
          </p:cNvSpPr>
          <p:nvPr>
            <p:ph type="subTitle" idx="1"/>
          </p:nvPr>
        </p:nvSpPr>
        <p:spPr/>
        <p:txBody>
          <a:bodyPr>
            <a:normAutofit lnSpcReduction="10000"/>
          </a:bodyPr>
          <a:lstStyle/>
          <a:p>
            <a:r>
              <a:rPr lang="hu-HU" dirty="0" err="1"/>
              <a:t>Geodetic</a:t>
            </a:r>
            <a:r>
              <a:rPr lang="hu-HU" dirty="0"/>
              <a:t> map projections. National </a:t>
            </a:r>
            <a:r>
              <a:rPr lang="hu-HU" dirty="0" err="1"/>
              <a:t>control</a:t>
            </a:r>
            <a:r>
              <a:rPr lang="hu-HU" dirty="0"/>
              <a:t> </a:t>
            </a:r>
            <a:r>
              <a:rPr lang="hu-HU" dirty="0" err="1"/>
              <a:t>networks</a:t>
            </a:r>
            <a:r>
              <a:rPr lang="hu-HU" dirty="0"/>
              <a:t>. </a:t>
            </a:r>
            <a:r>
              <a:rPr lang="hu-HU" dirty="0" err="1"/>
              <a:t>Geodetic</a:t>
            </a:r>
            <a:r>
              <a:rPr lang="hu-HU" dirty="0"/>
              <a:t> </a:t>
            </a:r>
            <a:r>
              <a:rPr lang="hu-HU" dirty="0" err="1"/>
              <a:t>informations</a:t>
            </a:r>
            <a:r>
              <a:rPr lang="hu-HU" dirty="0"/>
              <a:t>: </a:t>
            </a:r>
            <a:r>
              <a:rPr lang="hu-HU" dirty="0" err="1"/>
              <a:t>point</a:t>
            </a:r>
            <a:r>
              <a:rPr lang="hu-HU" dirty="0"/>
              <a:t> </a:t>
            </a:r>
            <a:r>
              <a:rPr lang="hu-HU" dirty="0" err="1"/>
              <a:t>descriptions</a:t>
            </a:r>
            <a:r>
              <a:rPr lang="hu-HU" dirty="0"/>
              <a:t>, </a:t>
            </a:r>
            <a:r>
              <a:rPr lang="hu-HU" dirty="0" err="1"/>
              <a:t>maps</a:t>
            </a:r>
            <a:r>
              <a:rPr lang="hu-HU" dirty="0"/>
              <a:t>.</a:t>
            </a:r>
          </a:p>
        </p:txBody>
      </p:sp>
      <p:sp>
        <p:nvSpPr>
          <p:cNvPr id="4" name="Szöveg helye 3"/>
          <p:cNvSpPr>
            <a:spLocks noGrp="1"/>
          </p:cNvSpPr>
          <p:nvPr>
            <p:ph type="body" sz="quarter" idx="10"/>
          </p:nvPr>
        </p:nvSpPr>
        <p:spPr/>
        <p:txBody>
          <a:bodyPr/>
          <a:lstStyle/>
          <a:p>
            <a:r>
              <a:rPr lang="hu-HU" dirty="0"/>
              <a:t>Lóránt Földváry</a:t>
            </a:r>
          </a:p>
        </p:txBody>
      </p:sp>
      <p:sp>
        <p:nvSpPr>
          <p:cNvPr id="5" name="Szöveg helye 4"/>
          <p:cNvSpPr>
            <a:spLocks noGrp="1"/>
          </p:cNvSpPr>
          <p:nvPr>
            <p:ph type="body" sz="quarter" idx="11"/>
          </p:nvPr>
        </p:nvSpPr>
        <p:spPr/>
        <p:txBody>
          <a:bodyPr/>
          <a:lstStyle/>
          <a:p>
            <a:r>
              <a:rPr lang="hu-HU" dirty="0"/>
              <a:t>2024. November 04.</a:t>
            </a:r>
          </a:p>
          <a:p>
            <a:endParaRPr lang="hu-HU" dirty="0"/>
          </a:p>
        </p:txBody>
      </p:sp>
    </p:spTree>
    <p:extLst>
      <p:ext uri="{BB962C8B-B14F-4D97-AF65-F5344CB8AC3E}">
        <p14:creationId xmlns:p14="http://schemas.microsoft.com/office/powerpoint/2010/main" val="4268061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9" name="Rectangle 9">
            <a:extLst>
              <a:ext uri="{FF2B5EF4-FFF2-40B4-BE49-F238E27FC236}">
                <a16:creationId xmlns:a16="http://schemas.microsoft.com/office/drawing/2014/main" id="{424D7CB2-EB24-48D1-B270-080EF6986CB4}"/>
              </a:ext>
            </a:extLst>
          </p:cNvPr>
          <p:cNvSpPr>
            <a:spLocks noChangeArrowheads="1"/>
          </p:cNvSpPr>
          <p:nvPr/>
        </p:nvSpPr>
        <p:spPr bwMode="auto">
          <a:xfrm>
            <a:off x="4211960" y="1365180"/>
            <a:ext cx="460851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342900" indent="-342900" algn="just">
              <a:buFontTx/>
              <a:buChar char="-"/>
            </a:pPr>
            <a:r>
              <a:rPr lang="en-GB" altLang="hu-HU" sz="2100" dirty="0">
                <a:solidFill>
                  <a:srgbClr val="4E7A45"/>
                </a:solidFill>
                <a:latin typeface="Times New Roman" panose="02020603050405020304" pitchFamily="18" charset="0"/>
                <a:cs typeface="Times New Roman" panose="02020603050405020304" pitchFamily="18" charset="0"/>
              </a:rPr>
              <a:t>Ellipsoid (rotational, oblate)</a:t>
            </a:r>
          </a:p>
          <a:p>
            <a:pPr marL="342900" indent="-342900" algn="just">
              <a:buFontTx/>
              <a:buChar char="-"/>
            </a:pPr>
            <a:r>
              <a:rPr lang="en-GB" altLang="hu-HU" sz="2100" dirty="0">
                <a:solidFill>
                  <a:srgbClr val="4E7A45"/>
                </a:solidFill>
                <a:latin typeface="Times New Roman" panose="02020603050405020304" pitchFamily="18" charset="0"/>
                <a:cs typeface="Times New Roman" panose="02020603050405020304" pitchFamily="18" charset="0"/>
              </a:rPr>
              <a:t>Sphere</a:t>
            </a:r>
          </a:p>
        </p:txBody>
      </p:sp>
      <p:pic>
        <p:nvPicPr>
          <p:cNvPr id="168970" name="Picture 10">
            <a:extLst>
              <a:ext uri="{FF2B5EF4-FFF2-40B4-BE49-F238E27FC236}">
                <a16:creationId xmlns:a16="http://schemas.microsoft.com/office/drawing/2014/main" id="{1AA29221-655C-4E9A-AA05-D1CFAC7118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732" y="1467698"/>
            <a:ext cx="2945630" cy="2208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ím 2">
            <a:extLst>
              <a:ext uri="{FF2B5EF4-FFF2-40B4-BE49-F238E27FC236}">
                <a16:creationId xmlns:a16="http://schemas.microsoft.com/office/drawing/2014/main" id="{8E263D22-F429-4BE0-A0BD-E73499E24C10}"/>
              </a:ext>
            </a:extLst>
          </p:cNvPr>
          <p:cNvSpPr txBox="1">
            <a:spLocks/>
          </p:cNvSpPr>
          <p:nvPr/>
        </p:nvSpPr>
        <p:spPr>
          <a:xfrm>
            <a:off x="457200" y="263518"/>
            <a:ext cx="8229600" cy="857250"/>
          </a:xfrm>
          <a:prstGeom prst="rect">
            <a:avLst/>
          </a:prstGeom>
        </p:spPr>
        <p:txBody>
          <a:bodyPr>
            <a:normAutofit/>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en-GB" dirty="0"/>
              <a:t>Reference Surfaces</a:t>
            </a:r>
          </a:p>
        </p:txBody>
      </p:sp>
      <p:pic>
        <p:nvPicPr>
          <p:cNvPr id="6" name="Kép 5">
            <a:extLst>
              <a:ext uri="{FF2B5EF4-FFF2-40B4-BE49-F238E27FC236}">
                <a16:creationId xmlns:a16="http://schemas.microsoft.com/office/drawing/2014/main" id="{70BC88FA-83B5-47E0-A83B-FB956742CAC4}"/>
              </a:ext>
            </a:extLst>
          </p:cNvPr>
          <p:cNvPicPr>
            <a:picLocks noChangeAspect="1"/>
          </p:cNvPicPr>
          <p:nvPr/>
        </p:nvPicPr>
        <p:blipFill>
          <a:blip r:embed="rId4"/>
          <a:stretch>
            <a:fillRect/>
          </a:stretch>
        </p:blipFill>
        <p:spPr>
          <a:xfrm>
            <a:off x="4214916" y="2348256"/>
            <a:ext cx="4571999" cy="2183107"/>
          </a:xfrm>
          <a:prstGeom prst="rect">
            <a:avLst/>
          </a:prstGeom>
        </p:spPr>
      </p:pic>
    </p:spTree>
    <p:extLst>
      <p:ext uri="{BB962C8B-B14F-4D97-AF65-F5344CB8AC3E}">
        <p14:creationId xmlns:p14="http://schemas.microsoft.com/office/powerpoint/2010/main" val="12668583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eight systems. ">
            <a:extLst>
              <a:ext uri="{FF2B5EF4-FFF2-40B4-BE49-F238E27FC236}">
                <a16:creationId xmlns:a16="http://schemas.microsoft.com/office/drawing/2014/main" id="{01462202-F1F6-41AB-B25F-0377F6FC27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7165" y="2323651"/>
            <a:ext cx="5128739" cy="2139646"/>
          </a:xfrm>
          <a:prstGeom prst="rect">
            <a:avLst/>
          </a:prstGeom>
          <a:noFill/>
          <a:extLst>
            <a:ext uri="{909E8E84-426E-40DD-AFC4-6F175D3DCCD1}">
              <a14:hiddenFill xmlns:a14="http://schemas.microsoft.com/office/drawing/2010/main">
                <a:solidFill>
                  <a:srgbClr val="FFFFFF"/>
                </a:solidFill>
              </a14:hiddenFill>
            </a:ext>
          </a:extLst>
        </p:spPr>
      </p:pic>
      <p:sp>
        <p:nvSpPr>
          <p:cNvPr id="168969" name="Rectangle 9">
            <a:extLst>
              <a:ext uri="{FF2B5EF4-FFF2-40B4-BE49-F238E27FC236}">
                <a16:creationId xmlns:a16="http://schemas.microsoft.com/office/drawing/2014/main" id="{424D7CB2-EB24-48D1-B270-080EF6986CB4}"/>
              </a:ext>
            </a:extLst>
          </p:cNvPr>
          <p:cNvSpPr>
            <a:spLocks noChangeArrowheads="1"/>
          </p:cNvSpPr>
          <p:nvPr/>
        </p:nvSpPr>
        <p:spPr bwMode="auto">
          <a:xfrm>
            <a:off x="4211960" y="1365180"/>
            <a:ext cx="460851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342900" indent="-342900" algn="just">
              <a:buFontTx/>
              <a:buChar char="-"/>
            </a:pPr>
            <a:r>
              <a:rPr lang="en-GB" altLang="hu-HU" sz="2100" dirty="0">
                <a:solidFill>
                  <a:srgbClr val="4E7A45"/>
                </a:solidFill>
                <a:latin typeface="Times New Roman" panose="02020603050405020304" pitchFamily="18" charset="0"/>
                <a:cs typeface="Times New Roman" panose="02020603050405020304" pitchFamily="18" charset="0"/>
              </a:rPr>
              <a:t>Ellipsoid (rotational, oblate)</a:t>
            </a:r>
          </a:p>
          <a:p>
            <a:pPr marL="342900" indent="-342900" algn="just">
              <a:buFontTx/>
              <a:buChar char="-"/>
            </a:pPr>
            <a:r>
              <a:rPr lang="en-GB" altLang="hu-HU" sz="2100" dirty="0">
                <a:solidFill>
                  <a:srgbClr val="4E7A45"/>
                </a:solidFill>
                <a:latin typeface="Times New Roman" panose="02020603050405020304" pitchFamily="18" charset="0"/>
                <a:cs typeface="Times New Roman" panose="02020603050405020304" pitchFamily="18" charset="0"/>
              </a:rPr>
              <a:t>Sphere</a:t>
            </a:r>
          </a:p>
        </p:txBody>
      </p:sp>
      <p:pic>
        <p:nvPicPr>
          <p:cNvPr id="168970" name="Picture 10">
            <a:extLst>
              <a:ext uri="{FF2B5EF4-FFF2-40B4-BE49-F238E27FC236}">
                <a16:creationId xmlns:a16="http://schemas.microsoft.com/office/drawing/2014/main" id="{1AA29221-655C-4E9A-AA05-D1CFAC71185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732" y="1467698"/>
            <a:ext cx="2945630" cy="2208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ím 2">
            <a:extLst>
              <a:ext uri="{FF2B5EF4-FFF2-40B4-BE49-F238E27FC236}">
                <a16:creationId xmlns:a16="http://schemas.microsoft.com/office/drawing/2014/main" id="{8E263D22-F429-4BE0-A0BD-E73499E24C10}"/>
              </a:ext>
            </a:extLst>
          </p:cNvPr>
          <p:cNvSpPr txBox="1">
            <a:spLocks/>
          </p:cNvSpPr>
          <p:nvPr/>
        </p:nvSpPr>
        <p:spPr>
          <a:xfrm>
            <a:off x="457200" y="263518"/>
            <a:ext cx="8229600" cy="857250"/>
          </a:xfrm>
          <a:prstGeom prst="rect">
            <a:avLst/>
          </a:prstGeom>
        </p:spPr>
        <p:txBody>
          <a:bodyPr>
            <a:normAutofit/>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en-GB" dirty="0"/>
              <a:t>Reference Surfaces</a:t>
            </a:r>
          </a:p>
        </p:txBody>
      </p:sp>
      <p:sp>
        <p:nvSpPr>
          <p:cNvPr id="8" name="Szövegdoboz 7">
            <a:extLst>
              <a:ext uri="{FF2B5EF4-FFF2-40B4-BE49-F238E27FC236}">
                <a16:creationId xmlns:a16="http://schemas.microsoft.com/office/drawing/2014/main" id="{9F3C8D5C-7A4A-4BE7-BF40-B36BF9F1FF28}"/>
              </a:ext>
            </a:extLst>
          </p:cNvPr>
          <p:cNvSpPr txBox="1"/>
          <p:nvPr/>
        </p:nvSpPr>
        <p:spPr>
          <a:xfrm>
            <a:off x="395536" y="3769367"/>
            <a:ext cx="4572000" cy="923330"/>
          </a:xfrm>
          <a:prstGeom prst="rect">
            <a:avLst/>
          </a:prstGeom>
          <a:noFill/>
        </p:spPr>
        <p:txBody>
          <a:bodyPr wrap="square">
            <a:spAutoFit/>
          </a:bodyPr>
          <a:lstStyle/>
          <a:p>
            <a:r>
              <a:rPr lang="en-GB" altLang="hu-HU" sz="1800" dirty="0">
                <a:solidFill>
                  <a:srgbClr val="4E7A45"/>
                </a:solidFill>
                <a:latin typeface="Times New Roman" panose="02020603050405020304" pitchFamily="18" charset="0"/>
                <a:cs typeface="Times New Roman" panose="02020603050405020304" pitchFamily="18" charset="0"/>
              </a:rPr>
              <a:t>There are several estimates of a best-fitting ellipsoid, accordingly</a:t>
            </a:r>
            <a:r>
              <a:rPr lang="hu-HU" altLang="hu-HU" sz="1800" dirty="0">
                <a:solidFill>
                  <a:srgbClr val="4E7A45"/>
                </a:solidFill>
                <a:latin typeface="Times New Roman" panose="02020603050405020304" pitchFamily="18" charset="0"/>
                <a:cs typeface="Times New Roman" panose="02020603050405020304" pitchFamily="18" charset="0"/>
              </a:rPr>
              <a:t>,</a:t>
            </a:r>
            <a:r>
              <a:rPr lang="en-GB" altLang="hu-HU" sz="1800" dirty="0">
                <a:solidFill>
                  <a:srgbClr val="4E7A45"/>
                </a:solidFill>
                <a:latin typeface="Times New Roman" panose="02020603050405020304" pitchFamily="18" charset="0"/>
                <a:cs typeface="Times New Roman" panose="02020603050405020304" pitchFamily="18" charset="0"/>
              </a:rPr>
              <a:t> they have different parameters (semi-major axis, oblateness)</a:t>
            </a:r>
            <a:endParaRPr lang="en-GB" dirty="0"/>
          </a:p>
        </p:txBody>
      </p:sp>
    </p:spTree>
    <p:extLst>
      <p:ext uri="{BB962C8B-B14F-4D97-AF65-F5344CB8AC3E}">
        <p14:creationId xmlns:p14="http://schemas.microsoft.com/office/powerpoint/2010/main" val="113824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9" name="Rectangle 9">
            <a:extLst>
              <a:ext uri="{FF2B5EF4-FFF2-40B4-BE49-F238E27FC236}">
                <a16:creationId xmlns:a16="http://schemas.microsoft.com/office/drawing/2014/main" id="{424D7CB2-EB24-48D1-B270-080EF6986CB4}"/>
              </a:ext>
            </a:extLst>
          </p:cNvPr>
          <p:cNvSpPr>
            <a:spLocks noChangeArrowheads="1"/>
          </p:cNvSpPr>
          <p:nvPr/>
        </p:nvSpPr>
        <p:spPr bwMode="auto">
          <a:xfrm>
            <a:off x="4211960" y="1374133"/>
            <a:ext cx="4608511"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hu-HU" altLang="hu-HU" sz="2100" dirty="0">
                <a:solidFill>
                  <a:srgbClr val="4E7A45"/>
                </a:solidFill>
                <a:latin typeface="Times New Roman" panose="02020603050405020304" pitchFamily="18" charset="0"/>
                <a:cs typeface="Times New Roman" panose="02020603050405020304" pitchFamily="18" charset="0"/>
              </a:rPr>
              <a:t>Most </a:t>
            </a:r>
            <a:r>
              <a:rPr lang="hu-HU" altLang="hu-HU" sz="2100" dirty="0" err="1">
                <a:solidFill>
                  <a:srgbClr val="4E7A45"/>
                </a:solidFill>
                <a:latin typeface="Times New Roman" panose="02020603050405020304" pitchFamily="18" charset="0"/>
                <a:cs typeface="Times New Roman" panose="02020603050405020304" pitchFamily="18" charset="0"/>
              </a:rPr>
              <a:t>well-known</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ellipsoids</a:t>
            </a:r>
            <a:r>
              <a:rPr lang="hu-HU" altLang="hu-HU" sz="2100" dirty="0">
                <a:solidFill>
                  <a:srgbClr val="4E7A45"/>
                </a:solidFill>
                <a:latin typeface="Times New Roman" panose="02020603050405020304" pitchFamily="18" charset="0"/>
                <a:cs typeface="Times New Roman" panose="02020603050405020304" pitchFamily="18" charset="0"/>
              </a:rPr>
              <a:t>:</a:t>
            </a:r>
          </a:p>
          <a:p>
            <a:pPr marL="342900" indent="-342900" algn="just">
              <a:buFontTx/>
              <a:buChar char="-"/>
            </a:pPr>
            <a:r>
              <a:rPr lang="hu-HU" altLang="hu-HU" sz="2100" dirty="0" err="1">
                <a:solidFill>
                  <a:srgbClr val="4E7A45"/>
                </a:solidFill>
                <a:latin typeface="Times New Roman" panose="02020603050405020304" pitchFamily="18" charset="0"/>
                <a:cs typeface="Times New Roman" panose="02020603050405020304" pitchFamily="18" charset="0"/>
              </a:rPr>
              <a:t>Bessel</a:t>
            </a:r>
            <a:endParaRPr lang="hu-HU" altLang="hu-HU" sz="2100" dirty="0">
              <a:solidFill>
                <a:srgbClr val="4E7A45"/>
              </a:solidFill>
              <a:latin typeface="Times New Roman" panose="02020603050405020304" pitchFamily="18" charset="0"/>
              <a:cs typeface="Times New Roman" panose="02020603050405020304" pitchFamily="18" charset="0"/>
            </a:endParaRPr>
          </a:p>
          <a:p>
            <a:pPr marL="342900" indent="-342900" algn="just">
              <a:buFontTx/>
              <a:buChar char="-"/>
            </a:pPr>
            <a:r>
              <a:rPr lang="hu-HU" altLang="hu-HU" sz="2100" dirty="0" err="1">
                <a:solidFill>
                  <a:srgbClr val="4E7A45"/>
                </a:solidFill>
                <a:latin typeface="Times New Roman" panose="02020603050405020304" pitchFamily="18" charset="0"/>
                <a:cs typeface="Times New Roman" panose="02020603050405020304" pitchFamily="18" charset="0"/>
              </a:rPr>
              <a:t>Hayford</a:t>
            </a:r>
            <a:endParaRPr lang="hu-HU" altLang="hu-HU" sz="2100" dirty="0">
              <a:solidFill>
                <a:srgbClr val="4E7A45"/>
              </a:solidFill>
              <a:latin typeface="Times New Roman" panose="02020603050405020304" pitchFamily="18" charset="0"/>
              <a:cs typeface="Times New Roman" panose="02020603050405020304" pitchFamily="18" charset="0"/>
            </a:endParaRPr>
          </a:p>
          <a:p>
            <a:pPr marL="342900" indent="-342900" algn="just">
              <a:buFontTx/>
              <a:buChar char="-"/>
            </a:pPr>
            <a:r>
              <a:rPr lang="hu-HU" altLang="hu-HU" sz="2100" dirty="0" err="1">
                <a:solidFill>
                  <a:srgbClr val="4E7A45"/>
                </a:solidFill>
                <a:latin typeface="Times New Roman" panose="02020603050405020304" pitchFamily="18" charset="0"/>
                <a:cs typeface="Times New Roman" panose="02020603050405020304" pitchFamily="18" charset="0"/>
              </a:rPr>
              <a:t>Krasovsky</a:t>
            </a:r>
            <a:endParaRPr lang="hu-HU" altLang="hu-HU" sz="2100" dirty="0">
              <a:solidFill>
                <a:srgbClr val="4E7A45"/>
              </a:solidFill>
              <a:latin typeface="Times New Roman" panose="02020603050405020304" pitchFamily="18" charset="0"/>
              <a:cs typeface="Times New Roman" panose="02020603050405020304" pitchFamily="18" charset="0"/>
            </a:endParaRPr>
          </a:p>
          <a:p>
            <a:pPr marL="342900" indent="-342900" algn="just">
              <a:buFontTx/>
              <a:buChar char="-"/>
            </a:pPr>
            <a:r>
              <a:rPr lang="hu-HU" altLang="hu-HU" sz="2100" dirty="0">
                <a:solidFill>
                  <a:srgbClr val="4E7A45"/>
                </a:solidFill>
                <a:latin typeface="Times New Roman" panose="02020603050405020304" pitchFamily="18" charset="0"/>
                <a:cs typeface="Times New Roman" panose="02020603050405020304" pitchFamily="18" charset="0"/>
              </a:rPr>
              <a:t>GRS-80</a:t>
            </a:r>
          </a:p>
          <a:p>
            <a:pPr marL="342900" indent="-342900" algn="just">
              <a:buFontTx/>
              <a:buChar char="-"/>
            </a:pPr>
            <a:r>
              <a:rPr lang="hu-HU" altLang="hu-HU" sz="2100" dirty="0">
                <a:solidFill>
                  <a:srgbClr val="4E7A45"/>
                </a:solidFill>
                <a:latin typeface="Times New Roman" panose="02020603050405020304" pitchFamily="18" charset="0"/>
                <a:cs typeface="Times New Roman" panose="02020603050405020304" pitchFamily="18" charset="0"/>
              </a:rPr>
              <a:t>WGS-84</a:t>
            </a:r>
          </a:p>
        </p:txBody>
      </p:sp>
      <p:pic>
        <p:nvPicPr>
          <p:cNvPr id="168970" name="Picture 10">
            <a:extLst>
              <a:ext uri="{FF2B5EF4-FFF2-40B4-BE49-F238E27FC236}">
                <a16:creationId xmlns:a16="http://schemas.microsoft.com/office/drawing/2014/main" id="{1AA29221-655C-4E9A-AA05-D1CFAC7118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732" y="1467698"/>
            <a:ext cx="2945630" cy="2208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ím 2">
            <a:extLst>
              <a:ext uri="{FF2B5EF4-FFF2-40B4-BE49-F238E27FC236}">
                <a16:creationId xmlns:a16="http://schemas.microsoft.com/office/drawing/2014/main" id="{8E263D22-F429-4BE0-A0BD-E73499E24C10}"/>
              </a:ext>
            </a:extLst>
          </p:cNvPr>
          <p:cNvSpPr txBox="1">
            <a:spLocks/>
          </p:cNvSpPr>
          <p:nvPr/>
        </p:nvSpPr>
        <p:spPr>
          <a:xfrm>
            <a:off x="457200" y="263518"/>
            <a:ext cx="8229600" cy="857250"/>
          </a:xfrm>
          <a:prstGeom prst="rect">
            <a:avLst/>
          </a:prstGeom>
        </p:spPr>
        <p:txBody>
          <a:bodyPr>
            <a:normAutofit/>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en-GB" dirty="0"/>
              <a:t>Reference Surfaces</a:t>
            </a:r>
          </a:p>
        </p:txBody>
      </p:sp>
      <p:sp>
        <p:nvSpPr>
          <p:cNvPr id="8" name="Szövegdoboz 7">
            <a:extLst>
              <a:ext uri="{FF2B5EF4-FFF2-40B4-BE49-F238E27FC236}">
                <a16:creationId xmlns:a16="http://schemas.microsoft.com/office/drawing/2014/main" id="{9F3C8D5C-7A4A-4BE7-BF40-B36BF9F1FF28}"/>
              </a:ext>
            </a:extLst>
          </p:cNvPr>
          <p:cNvSpPr txBox="1"/>
          <p:nvPr/>
        </p:nvSpPr>
        <p:spPr>
          <a:xfrm>
            <a:off x="395536" y="3769367"/>
            <a:ext cx="4572000" cy="923330"/>
          </a:xfrm>
          <a:prstGeom prst="rect">
            <a:avLst/>
          </a:prstGeom>
          <a:noFill/>
        </p:spPr>
        <p:txBody>
          <a:bodyPr wrap="square">
            <a:spAutoFit/>
          </a:bodyPr>
          <a:lstStyle/>
          <a:p>
            <a:r>
              <a:rPr lang="en-GB" altLang="hu-HU" sz="1800" dirty="0">
                <a:solidFill>
                  <a:srgbClr val="4E7A45"/>
                </a:solidFill>
                <a:latin typeface="Times New Roman" panose="02020603050405020304" pitchFamily="18" charset="0"/>
                <a:cs typeface="Times New Roman" panose="02020603050405020304" pitchFamily="18" charset="0"/>
              </a:rPr>
              <a:t>There are several estimates of a best-fitting ellipsoid, accordingly</a:t>
            </a:r>
            <a:r>
              <a:rPr lang="hu-HU" altLang="hu-HU" sz="1800" dirty="0">
                <a:solidFill>
                  <a:srgbClr val="4E7A45"/>
                </a:solidFill>
                <a:latin typeface="Times New Roman" panose="02020603050405020304" pitchFamily="18" charset="0"/>
                <a:cs typeface="Times New Roman" panose="02020603050405020304" pitchFamily="18" charset="0"/>
              </a:rPr>
              <a:t>,</a:t>
            </a:r>
            <a:r>
              <a:rPr lang="en-GB" altLang="hu-HU" sz="1800" dirty="0">
                <a:solidFill>
                  <a:srgbClr val="4E7A45"/>
                </a:solidFill>
                <a:latin typeface="Times New Roman" panose="02020603050405020304" pitchFamily="18" charset="0"/>
                <a:cs typeface="Times New Roman" panose="02020603050405020304" pitchFamily="18" charset="0"/>
              </a:rPr>
              <a:t> they have different parameters (semi-major axis, oblateness)</a:t>
            </a:r>
            <a:endParaRPr lang="en-GB" dirty="0"/>
          </a:p>
        </p:txBody>
      </p:sp>
    </p:spTree>
    <p:extLst>
      <p:ext uri="{BB962C8B-B14F-4D97-AF65-F5344CB8AC3E}">
        <p14:creationId xmlns:p14="http://schemas.microsoft.com/office/powerpoint/2010/main" val="382788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8969"/>
                                        </p:tgtEl>
                                        <p:attrNameLst>
                                          <p:attrName>style.visibility</p:attrName>
                                        </p:attrNameLst>
                                      </p:cBhvr>
                                      <p:to>
                                        <p:strVal val="visible"/>
                                      </p:to>
                                    </p:set>
                                    <p:animEffect transition="in" filter="fade">
                                      <p:cBhvr>
                                        <p:cTn id="7" dur="1000"/>
                                        <p:tgtEl>
                                          <p:spTgt spid="1689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9" name="Rectangle 9">
            <a:extLst>
              <a:ext uri="{FF2B5EF4-FFF2-40B4-BE49-F238E27FC236}">
                <a16:creationId xmlns:a16="http://schemas.microsoft.com/office/drawing/2014/main" id="{424D7CB2-EB24-48D1-B270-080EF6986CB4}"/>
              </a:ext>
            </a:extLst>
          </p:cNvPr>
          <p:cNvSpPr>
            <a:spLocks noChangeArrowheads="1"/>
          </p:cNvSpPr>
          <p:nvPr/>
        </p:nvSpPr>
        <p:spPr bwMode="auto">
          <a:xfrm>
            <a:off x="4211960" y="1120768"/>
            <a:ext cx="4608511"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342900" indent="-342900" algn="just">
              <a:buFontTx/>
              <a:buChar char="-"/>
            </a:pPr>
            <a:r>
              <a:rPr lang="en-GB" altLang="hu-HU" sz="2100" dirty="0">
                <a:solidFill>
                  <a:srgbClr val="4E7A45"/>
                </a:solidFill>
                <a:latin typeface="Times New Roman" panose="02020603050405020304" pitchFamily="18" charset="0"/>
                <a:cs typeface="Times New Roman" panose="02020603050405020304" pitchFamily="18" charset="0"/>
              </a:rPr>
              <a:t>Cone: conic projection</a:t>
            </a:r>
          </a:p>
          <a:p>
            <a:pPr marL="342900" indent="-342900" algn="just">
              <a:buFontTx/>
              <a:buChar char="-"/>
            </a:pPr>
            <a:r>
              <a:rPr lang="en-GB" altLang="hu-HU" sz="2100" dirty="0">
                <a:solidFill>
                  <a:srgbClr val="4E7A45"/>
                </a:solidFill>
                <a:latin typeface="Times New Roman" panose="02020603050405020304" pitchFamily="18" charset="0"/>
                <a:cs typeface="Times New Roman" panose="02020603050405020304" pitchFamily="18" charset="0"/>
              </a:rPr>
              <a:t>Cylinder: cylindrical projection</a:t>
            </a:r>
          </a:p>
          <a:p>
            <a:pPr marL="342900" indent="-342900" algn="just">
              <a:buFontTx/>
              <a:buChar char="-"/>
            </a:pPr>
            <a:r>
              <a:rPr lang="en-GB" altLang="hu-HU" sz="2100" dirty="0">
                <a:solidFill>
                  <a:srgbClr val="4E7A45"/>
                </a:solidFill>
                <a:latin typeface="Times New Roman" panose="02020603050405020304" pitchFamily="18" charset="0"/>
                <a:cs typeface="Times New Roman" panose="02020603050405020304" pitchFamily="18" charset="0"/>
              </a:rPr>
              <a:t>Plane: azimuthal projection</a:t>
            </a:r>
          </a:p>
        </p:txBody>
      </p:sp>
      <p:pic>
        <p:nvPicPr>
          <p:cNvPr id="168970" name="Picture 10">
            <a:extLst>
              <a:ext uri="{FF2B5EF4-FFF2-40B4-BE49-F238E27FC236}">
                <a16:creationId xmlns:a16="http://schemas.microsoft.com/office/drawing/2014/main" id="{1AA29221-655C-4E9A-AA05-D1CFAC7118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732" y="1467698"/>
            <a:ext cx="2945630" cy="2208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ím 2">
            <a:extLst>
              <a:ext uri="{FF2B5EF4-FFF2-40B4-BE49-F238E27FC236}">
                <a16:creationId xmlns:a16="http://schemas.microsoft.com/office/drawing/2014/main" id="{8E263D22-F429-4BE0-A0BD-E73499E24C10}"/>
              </a:ext>
            </a:extLst>
          </p:cNvPr>
          <p:cNvSpPr txBox="1">
            <a:spLocks/>
          </p:cNvSpPr>
          <p:nvPr/>
        </p:nvSpPr>
        <p:spPr>
          <a:xfrm>
            <a:off x="457200" y="263518"/>
            <a:ext cx="8229600" cy="857250"/>
          </a:xfrm>
          <a:prstGeom prst="rect">
            <a:avLst/>
          </a:prstGeom>
        </p:spPr>
        <p:txBody>
          <a:bodyPr>
            <a:normAutofit/>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en-GB" dirty="0"/>
              <a:t>Projection Surfaces</a:t>
            </a:r>
          </a:p>
        </p:txBody>
      </p:sp>
      <p:pic>
        <p:nvPicPr>
          <p:cNvPr id="3" name="Kép 2">
            <a:extLst>
              <a:ext uri="{FF2B5EF4-FFF2-40B4-BE49-F238E27FC236}">
                <a16:creationId xmlns:a16="http://schemas.microsoft.com/office/drawing/2014/main" id="{1F7A13E4-F404-44E6-BA8A-DFAFC0DE6722}"/>
              </a:ext>
            </a:extLst>
          </p:cNvPr>
          <p:cNvPicPr>
            <a:picLocks noChangeAspect="1"/>
          </p:cNvPicPr>
          <p:nvPr/>
        </p:nvPicPr>
        <p:blipFill>
          <a:blip r:embed="rId4"/>
          <a:stretch>
            <a:fillRect/>
          </a:stretch>
        </p:blipFill>
        <p:spPr>
          <a:xfrm>
            <a:off x="4067944" y="2499742"/>
            <a:ext cx="4391025" cy="1876425"/>
          </a:xfrm>
          <a:prstGeom prst="rect">
            <a:avLst/>
          </a:prstGeom>
        </p:spPr>
      </p:pic>
    </p:spTree>
    <p:extLst>
      <p:ext uri="{BB962C8B-B14F-4D97-AF65-F5344CB8AC3E}">
        <p14:creationId xmlns:p14="http://schemas.microsoft.com/office/powerpoint/2010/main" val="40865801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9" name="Rectangle 9">
            <a:extLst>
              <a:ext uri="{FF2B5EF4-FFF2-40B4-BE49-F238E27FC236}">
                <a16:creationId xmlns:a16="http://schemas.microsoft.com/office/drawing/2014/main" id="{424D7CB2-EB24-48D1-B270-080EF6986CB4}"/>
              </a:ext>
            </a:extLst>
          </p:cNvPr>
          <p:cNvSpPr>
            <a:spLocks noChangeArrowheads="1"/>
          </p:cNvSpPr>
          <p:nvPr/>
        </p:nvSpPr>
        <p:spPr bwMode="auto">
          <a:xfrm>
            <a:off x="4211960" y="1120768"/>
            <a:ext cx="4608511"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342900" indent="-342900" algn="just">
              <a:buFontTx/>
              <a:buChar char="-"/>
            </a:pPr>
            <a:r>
              <a:rPr lang="en-GB" altLang="hu-HU" sz="2100" dirty="0">
                <a:solidFill>
                  <a:srgbClr val="4E7A45"/>
                </a:solidFill>
                <a:latin typeface="Times New Roman" panose="02020603050405020304" pitchFamily="18" charset="0"/>
                <a:cs typeface="Times New Roman" panose="02020603050405020304" pitchFamily="18" charset="0"/>
              </a:rPr>
              <a:t>Cone: conic projection</a:t>
            </a:r>
          </a:p>
          <a:p>
            <a:pPr marL="342900" indent="-342900" algn="just">
              <a:buFontTx/>
              <a:buChar char="-"/>
            </a:pPr>
            <a:r>
              <a:rPr lang="en-GB" altLang="hu-HU" sz="2100" dirty="0">
                <a:solidFill>
                  <a:srgbClr val="4E7A45"/>
                </a:solidFill>
                <a:latin typeface="Times New Roman" panose="02020603050405020304" pitchFamily="18" charset="0"/>
                <a:cs typeface="Times New Roman" panose="02020603050405020304" pitchFamily="18" charset="0"/>
              </a:rPr>
              <a:t>Cylinder: cylindrical projection</a:t>
            </a:r>
          </a:p>
          <a:p>
            <a:pPr marL="342900" indent="-342900" algn="just">
              <a:buFontTx/>
              <a:buChar char="-"/>
            </a:pPr>
            <a:r>
              <a:rPr lang="en-GB" altLang="hu-HU" sz="2100" dirty="0">
                <a:solidFill>
                  <a:srgbClr val="4E7A45"/>
                </a:solidFill>
                <a:latin typeface="Times New Roman" panose="02020603050405020304" pitchFamily="18" charset="0"/>
                <a:cs typeface="Times New Roman" panose="02020603050405020304" pitchFamily="18" charset="0"/>
              </a:rPr>
              <a:t>Plane: azimuthal projection</a:t>
            </a:r>
          </a:p>
        </p:txBody>
      </p:sp>
      <p:pic>
        <p:nvPicPr>
          <p:cNvPr id="168970" name="Picture 10">
            <a:extLst>
              <a:ext uri="{FF2B5EF4-FFF2-40B4-BE49-F238E27FC236}">
                <a16:creationId xmlns:a16="http://schemas.microsoft.com/office/drawing/2014/main" id="{1AA29221-655C-4E9A-AA05-D1CFAC7118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732" y="1467698"/>
            <a:ext cx="2945630" cy="2208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ím 2">
            <a:extLst>
              <a:ext uri="{FF2B5EF4-FFF2-40B4-BE49-F238E27FC236}">
                <a16:creationId xmlns:a16="http://schemas.microsoft.com/office/drawing/2014/main" id="{8E263D22-F429-4BE0-A0BD-E73499E24C10}"/>
              </a:ext>
            </a:extLst>
          </p:cNvPr>
          <p:cNvSpPr txBox="1">
            <a:spLocks/>
          </p:cNvSpPr>
          <p:nvPr/>
        </p:nvSpPr>
        <p:spPr>
          <a:xfrm>
            <a:off x="457200" y="263518"/>
            <a:ext cx="8229600" cy="857250"/>
          </a:xfrm>
          <a:prstGeom prst="rect">
            <a:avLst/>
          </a:prstGeom>
        </p:spPr>
        <p:txBody>
          <a:bodyPr>
            <a:normAutofit/>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en-GB" dirty="0"/>
              <a:t>Projection Surfaces</a:t>
            </a:r>
          </a:p>
        </p:txBody>
      </p:sp>
      <p:pic>
        <p:nvPicPr>
          <p:cNvPr id="6" name="Picture 2">
            <a:extLst>
              <a:ext uri="{FF2B5EF4-FFF2-40B4-BE49-F238E27FC236}">
                <a16:creationId xmlns:a16="http://schemas.microsoft.com/office/drawing/2014/main" id="{50B0F740-64E8-43E5-A4AD-126E4E3A6B4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010" b="3069"/>
          <a:stretch/>
        </p:blipFill>
        <p:spPr bwMode="auto">
          <a:xfrm>
            <a:off x="4546812" y="2196299"/>
            <a:ext cx="4104456" cy="2644951"/>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a:extLst>
              <a:ext uri="{FF2B5EF4-FFF2-40B4-BE49-F238E27FC236}">
                <a16:creationId xmlns:a16="http://schemas.microsoft.com/office/drawing/2014/main" id="{39229E65-3599-4129-B2F0-2737821E8C1C}"/>
              </a:ext>
            </a:extLst>
          </p:cNvPr>
          <p:cNvSpPr/>
          <p:nvPr/>
        </p:nvSpPr>
        <p:spPr>
          <a:xfrm>
            <a:off x="8244408" y="4659982"/>
            <a:ext cx="216024" cy="18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1522755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9" name="Rectangle 9">
            <a:extLst>
              <a:ext uri="{FF2B5EF4-FFF2-40B4-BE49-F238E27FC236}">
                <a16:creationId xmlns:a16="http://schemas.microsoft.com/office/drawing/2014/main" id="{424D7CB2-EB24-48D1-B270-080EF6986CB4}"/>
              </a:ext>
            </a:extLst>
          </p:cNvPr>
          <p:cNvSpPr>
            <a:spLocks noChangeArrowheads="1"/>
          </p:cNvSpPr>
          <p:nvPr/>
        </p:nvSpPr>
        <p:spPr bwMode="auto">
          <a:xfrm>
            <a:off x="3563077" y="1407630"/>
            <a:ext cx="5580112"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342900" indent="-342900" algn="just">
              <a:buFontTx/>
              <a:buChar char="-"/>
            </a:pPr>
            <a:r>
              <a:rPr lang="en-GB" altLang="hu-HU" sz="2100" dirty="0">
                <a:solidFill>
                  <a:srgbClr val="4E7A45"/>
                </a:solidFill>
                <a:latin typeface="Times New Roman" panose="02020603050405020304" pitchFamily="18" charset="0"/>
                <a:cs typeface="Times New Roman" panose="02020603050405020304" pitchFamily="18" charset="0"/>
              </a:rPr>
              <a:t>Tangent: </a:t>
            </a:r>
            <a:endParaRPr lang="hu-HU" altLang="hu-HU" sz="2100" dirty="0">
              <a:solidFill>
                <a:srgbClr val="4E7A45"/>
              </a:solidFill>
              <a:latin typeface="Times New Roman" panose="02020603050405020304" pitchFamily="18" charset="0"/>
              <a:cs typeface="Times New Roman" panose="02020603050405020304" pitchFamily="18" charset="0"/>
            </a:endParaRPr>
          </a:p>
          <a:p>
            <a:pPr algn="just"/>
            <a:r>
              <a:rPr lang="hu-HU" altLang="hu-HU" sz="2100" dirty="0">
                <a:solidFill>
                  <a:srgbClr val="4E7A45"/>
                </a:solidFill>
                <a:latin typeface="Times New Roman" panose="02020603050405020304" pitchFamily="18" charset="0"/>
                <a:cs typeface="Times New Roman" panose="02020603050405020304" pitchFamily="18" charset="0"/>
              </a:rPr>
              <a:t>	t</a:t>
            </a:r>
            <a:r>
              <a:rPr lang="en-GB" altLang="hu-HU" sz="2100" dirty="0">
                <a:solidFill>
                  <a:srgbClr val="4E7A45"/>
                </a:solidFill>
                <a:latin typeface="Times New Roman" panose="02020603050405020304" pitchFamily="18" charset="0"/>
                <a:cs typeface="Times New Roman" panose="02020603050405020304" pitchFamily="18" charset="0"/>
              </a:rPr>
              <a:t>he two surfaces are in tangential position</a:t>
            </a:r>
          </a:p>
          <a:p>
            <a:pPr marL="342900" indent="-342900" algn="just">
              <a:buFontTx/>
              <a:buChar char="-"/>
            </a:pPr>
            <a:r>
              <a:rPr lang="en-GB" altLang="hu-HU" sz="2100" dirty="0">
                <a:solidFill>
                  <a:srgbClr val="4E7A45"/>
                </a:solidFill>
                <a:latin typeface="Times New Roman" panose="02020603050405020304" pitchFamily="18" charset="0"/>
                <a:cs typeface="Times New Roman" panose="02020603050405020304" pitchFamily="18" charset="0"/>
              </a:rPr>
              <a:t>Secant: </a:t>
            </a:r>
            <a:endParaRPr lang="hu-HU" altLang="hu-HU" sz="2100" dirty="0">
              <a:solidFill>
                <a:srgbClr val="4E7A45"/>
              </a:solidFill>
              <a:latin typeface="Times New Roman" panose="02020603050405020304" pitchFamily="18" charset="0"/>
              <a:cs typeface="Times New Roman" panose="02020603050405020304" pitchFamily="18" charset="0"/>
            </a:endParaRPr>
          </a:p>
          <a:p>
            <a:pPr algn="just"/>
            <a:r>
              <a:rPr lang="hu-HU" altLang="hu-HU" sz="2100" dirty="0">
                <a:solidFill>
                  <a:srgbClr val="4E7A45"/>
                </a:solidFill>
                <a:latin typeface="Times New Roman" panose="02020603050405020304" pitchFamily="18" charset="0"/>
                <a:cs typeface="Times New Roman" panose="02020603050405020304" pitchFamily="18" charset="0"/>
              </a:rPr>
              <a:t>	</a:t>
            </a:r>
            <a:r>
              <a:rPr lang="en-GB" altLang="hu-HU" sz="2100" dirty="0">
                <a:solidFill>
                  <a:srgbClr val="4E7A45"/>
                </a:solidFill>
                <a:latin typeface="Times New Roman" panose="02020603050405020304" pitchFamily="18" charset="0"/>
                <a:cs typeface="Times New Roman" panose="02020603050405020304" pitchFamily="18" charset="0"/>
              </a:rPr>
              <a:t>the two surfaces intersect each other</a:t>
            </a:r>
          </a:p>
        </p:txBody>
      </p:sp>
      <p:pic>
        <p:nvPicPr>
          <p:cNvPr id="168970" name="Picture 10">
            <a:extLst>
              <a:ext uri="{FF2B5EF4-FFF2-40B4-BE49-F238E27FC236}">
                <a16:creationId xmlns:a16="http://schemas.microsoft.com/office/drawing/2014/main" id="{1AA29221-655C-4E9A-AA05-D1CFAC7118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732" y="1467698"/>
            <a:ext cx="2945630" cy="2208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ím 2">
            <a:extLst>
              <a:ext uri="{FF2B5EF4-FFF2-40B4-BE49-F238E27FC236}">
                <a16:creationId xmlns:a16="http://schemas.microsoft.com/office/drawing/2014/main" id="{8E263D22-F429-4BE0-A0BD-E73499E24C10}"/>
              </a:ext>
            </a:extLst>
          </p:cNvPr>
          <p:cNvSpPr txBox="1">
            <a:spLocks/>
          </p:cNvSpPr>
          <p:nvPr/>
        </p:nvSpPr>
        <p:spPr>
          <a:xfrm>
            <a:off x="457200" y="263518"/>
            <a:ext cx="8229600" cy="857250"/>
          </a:xfrm>
          <a:prstGeom prst="rect">
            <a:avLst/>
          </a:prstGeom>
        </p:spPr>
        <p:txBody>
          <a:bodyPr>
            <a:normAutofit fontScale="92500" lnSpcReduction="20000"/>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pPr algn="ctr"/>
            <a:r>
              <a:rPr lang="en-GB" dirty="0"/>
              <a:t>Relative position of </a:t>
            </a:r>
            <a:endParaRPr lang="hu-HU" dirty="0"/>
          </a:p>
          <a:p>
            <a:pPr algn="ctr"/>
            <a:r>
              <a:rPr lang="en-GB" dirty="0"/>
              <a:t>reference </a:t>
            </a:r>
            <a:r>
              <a:rPr lang="hu-HU" dirty="0"/>
              <a:t>surface </a:t>
            </a:r>
            <a:r>
              <a:rPr lang="en-GB" dirty="0"/>
              <a:t>and projection</a:t>
            </a:r>
            <a:r>
              <a:rPr lang="hu-HU" dirty="0"/>
              <a:t> </a:t>
            </a:r>
            <a:r>
              <a:rPr lang="en-GB" dirty="0"/>
              <a:t>surface</a:t>
            </a:r>
          </a:p>
        </p:txBody>
      </p:sp>
      <p:pic>
        <p:nvPicPr>
          <p:cNvPr id="4" name="Kép 3">
            <a:extLst>
              <a:ext uri="{FF2B5EF4-FFF2-40B4-BE49-F238E27FC236}">
                <a16:creationId xmlns:a16="http://schemas.microsoft.com/office/drawing/2014/main" id="{7AD19716-AEC1-449D-8F92-1C2525FBBBCF}"/>
              </a:ext>
            </a:extLst>
          </p:cNvPr>
          <p:cNvPicPr>
            <a:picLocks noChangeAspect="1"/>
          </p:cNvPicPr>
          <p:nvPr/>
        </p:nvPicPr>
        <p:blipFill>
          <a:blip r:embed="rId4"/>
          <a:stretch>
            <a:fillRect/>
          </a:stretch>
        </p:blipFill>
        <p:spPr>
          <a:xfrm>
            <a:off x="5004048" y="2715766"/>
            <a:ext cx="2845011" cy="1783085"/>
          </a:xfrm>
          <a:prstGeom prst="rect">
            <a:avLst/>
          </a:prstGeom>
        </p:spPr>
      </p:pic>
      <p:sp>
        <p:nvSpPr>
          <p:cNvPr id="8" name="Rectangle 9">
            <a:extLst>
              <a:ext uri="{FF2B5EF4-FFF2-40B4-BE49-F238E27FC236}">
                <a16:creationId xmlns:a16="http://schemas.microsoft.com/office/drawing/2014/main" id="{F17CDA79-B9E1-45E7-965E-57D0B3057BAB}"/>
              </a:ext>
            </a:extLst>
          </p:cNvPr>
          <p:cNvSpPr>
            <a:spLocks noChangeArrowheads="1"/>
          </p:cNvSpPr>
          <p:nvPr/>
        </p:nvSpPr>
        <p:spPr bwMode="auto">
          <a:xfrm>
            <a:off x="1403648" y="4464484"/>
            <a:ext cx="6984776"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en-GB" altLang="hu-HU" sz="2100" dirty="0">
                <a:solidFill>
                  <a:srgbClr val="4E7A45"/>
                </a:solidFill>
                <a:latin typeface="Times New Roman" panose="02020603050405020304" pitchFamily="18" charset="0"/>
                <a:cs typeface="Times New Roman" panose="02020603050405020304" pitchFamily="18" charset="0"/>
              </a:rPr>
              <a:t>Note: the line of tangent / intersection is free of distortions! </a:t>
            </a:r>
          </a:p>
        </p:txBody>
      </p:sp>
    </p:spTree>
    <p:extLst>
      <p:ext uri="{BB962C8B-B14F-4D97-AF65-F5344CB8AC3E}">
        <p14:creationId xmlns:p14="http://schemas.microsoft.com/office/powerpoint/2010/main" val="1693082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9" name="Rectangle 9">
            <a:extLst>
              <a:ext uri="{FF2B5EF4-FFF2-40B4-BE49-F238E27FC236}">
                <a16:creationId xmlns:a16="http://schemas.microsoft.com/office/drawing/2014/main" id="{424D7CB2-EB24-48D1-B270-080EF6986CB4}"/>
              </a:ext>
            </a:extLst>
          </p:cNvPr>
          <p:cNvSpPr>
            <a:spLocks noChangeArrowheads="1"/>
          </p:cNvSpPr>
          <p:nvPr/>
        </p:nvSpPr>
        <p:spPr bwMode="auto">
          <a:xfrm>
            <a:off x="4211960" y="825058"/>
            <a:ext cx="4608511"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342900" indent="-342900" algn="just">
              <a:buFontTx/>
              <a:buChar char="-"/>
            </a:pPr>
            <a:r>
              <a:rPr lang="en-GB" altLang="hu-HU" sz="2100" dirty="0">
                <a:solidFill>
                  <a:srgbClr val="4E7A45"/>
                </a:solidFill>
                <a:latin typeface="Times New Roman" panose="02020603050405020304" pitchFamily="18" charset="0"/>
                <a:cs typeface="Times New Roman" panose="02020603050405020304" pitchFamily="18" charset="0"/>
              </a:rPr>
              <a:t>Normal: the normal of the projection 	surface includes the poles </a:t>
            </a:r>
          </a:p>
          <a:p>
            <a:pPr marL="342900" indent="-342900" algn="just">
              <a:buFontTx/>
              <a:buChar char="-"/>
            </a:pPr>
            <a:r>
              <a:rPr lang="en-GB" altLang="hu-HU" sz="2100" dirty="0">
                <a:solidFill>
                  <a:srgbClr val="4E7A45"/>
                </a:solidFill>
                <a:latin typeface="Times New Roman" panose="02020603050405020304" pitchFamily="18" charset="0"/>
                <a:cs typeface="Times New Roman" panose="02020603050405020304" pitchFamily="18" charset="0"/>
              </a:rPr>
              <a:t>Transversal: the normal of the 	projection surface lies in the 	equatorial plane</a:t>
            </a:r>
          </a:p>
          <a:p>
            <a:pPr marL="342900" indent="-342900" algn="just">
              <a:buFontTx/>
              <a:buChar char="-"/>
            </a:pPr>
            <a:r>
              <a:rPr lang="en-GB" altLang="hu-HU" sz="2100" dirty="0">
                <a:solidFill>
                  <a:srgbClr val="4E7A45"/>
                </a:solidFill>
                <a:latin typeface="Times New Roman" panose="02020603050405020304" pitchFamily="18" charset="0"/>
                <a:cs typeface="Times New Roman" panose="02020603050405020304" pitchFamily="18" charset="0"/>
              </a:rPr>
              <a:t>Oblique: none of the above</a:t>
            </a:r>
          </a:p>
        </p:txBody>
      </p:sp>
      <p:pic>
        <p:nvPicPr>
          <p:cNvPr id="168970" name="Picture 10">
            <a:extLst>
              <a:ext uri="{FF2B5EF4-FFF2-40B4-BE49-F238E27FC236}">
                <a16:creationId xmlns:a16="http://schemas.microsoft.com/office/drawing/2014/main" id="{1AA29221-655C-4E9A-AA05-D1CFAC7118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732" y="1467698"/>
            <a:ext cx="2945630" cy="2208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ím 2">
            <a:extLst>
              <a:ext uri="{FF2B5EF4-FFF2-40B4-BE49-F238E27FC236}">
                <a16:creationId xmlns:a16="http://schemas.microsoft.com/office/drawing/2014/main" id="{8E263D22-F429-4BE0-A0BD-E73499E24C10}"/>
              </a:ext>
            </a:extLst>
          </p:cNvPr>
          <p:cNvSpPr txBox="1">
            <a:spLocks/>
          </p:cNvSpPr>
          <p:nvPr/>
        </p:nvSpPr>
        <p:spPr>
          <a:xfrm>
            <a:off x="457200" y="263518"/>
            <a:ext cx="8229600" cy="857250"/>
          </a:xfrm>
          <a:prstGeom prst="rect">
            <a:avLst/>
          </a:prstGeom>
        </p:spPr>
        <p:txBody>
          <a:bodyPr>
            <a:normAutofit fontScale="92500"/>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en-GB" dirty="0"/>
              <a:t>Direction of the projection surface normal</a:t>
            </a:r>
          </a:p>
        </p:txBody>
      </p:sp>
      <p:pic>
        <p:nvPicPr>
          <p:cNvPr id="3" name="Kép 2">
            <a:extLst>
              <a:ext uri="{FF2B5EF4-FFF2-40B4-BE49-F238E27FC236}">
                <a16:creationId xmlns:a16="http://schemas.microsoft.com/office/drawing/2014/main" id="{ABB7BAF7-C369-4AFE-BF59-4C591B7CD527}"/>
              </a:ext>
            </a:extLst>
          </p:cNvPr>
          <p:cNvPicPr>
            <a:picLocks noChangeAspect="1"/>
          </p:cNvPicPr>
          <p:nvPr/>
        </p:nvPicPr>
        <p:blipFill>
          <a:blip r:embed="rId4"/>
          <a:stretch>
            <a:fillRect/>
          </a:stretch>
        </p:blipFill>
        <p:spPr>
          <a:xfrm>
            <a:off x="1979712" y="2892460"/>
            <a:ext cx="2160240" cy="2199569"/>
          </a:xfrm>
          <a:prstGeom prst="rect">
            <a:avLst/>
          </a:prstGeom>
        </p:spPr>
      </p:pic>
      <p:pic>
        <p:nvPicPr>
          <p:cNvPr id="7" name="Kép 6">
            <a:extLst>
              <a:ext uri="{FF2B5EF4-FFF2-40B4-BE49-F238E27FC236}">
                <a16:creationId xmlns:a16="http://schemas.microsoft.com/office/drawing/2014/main" id="{012E4A6D-655F-4476-ABE0-CAD5BF7CD3B0}"/>
              </a:ext>
            </a:extLst>
          </p:cNvPr>
          <p:cNvPicPr>
            <a:picLocks noChangeAspect="1"/>
          </p:cNvPicPr>
          <p:nvPr/>
        </p:nvPicPr>
        <p:blipFill>
          <a:blip r:embed="rId5"/>
          <a:stretch>
            <a:fillRect/>
          </a:stretch>
        </p:blipFill>
        <p:spPr>
          <a:xfrm>
            <a:off x="4427984" y="2892461"/>
            <a:ext cx="2247387" cy="2199570"/>
          </a:xfrm>
          <a:prstGeom prst="rect">
            <a:avLst/>
          </a:prstGeom>
        </p:spPr>
      </p:pic>
      <p:pic>
        <p:nvPicPr>
          <p:cNvPr id="9" name="Kép 8">
            <a:extLst>
              <a:ext uri="{FF2B5EF4-FFF2-40B4-BE49-F238E27FC236}">
                <a16:creationId xmlns:a16="http://schemas.microsoft.com/office/drawing/2014/main" id="{D568895C-263E-41D5-BC95-522E83C8506B}"/>
              </a:ext>
            </a:extLst>
          </p:cNvPr>
          <p:cNvPicPr>
            <a:picLocks noChangeAspect="1"/>
          </p:cNvPicPr>
          <p:nvPr/>
        </p:nvPicPr>
        <p:blipFill>
          <a:blip r:embed="rId6"/>
          <a:stretch>
            <a:fillRect/>
          </a:stretch>
        </p:blipFill>
        <p:spPr>
          <a:xfrm>
            <a:off x="6992858" y="2892460"/>
            <a:ext cx="2045599" cy="2199570"/>
          </a:xfrm>
          <a:prstGeom prst="rect">
            <a:avLst/>
          </a:prstGeom>
        </p:spPr>
      </p:pic>
    </p:spTree>
    <p:extLst>
      <p:ext uri="{BB962C8B-B14F-4D97-AF65-F5344CB8AC3E}">
        <p14:creationId xmlns:p14="http://schemas.microsoft.com/office/powerpoint/2010/main" val="19163491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a:extLst>
              <a:ext uri="{FF2B5EF4-FFF2-40B4-BE49-F238E27FC236}">
                <a16:creationId xmlns:a16="http://schemas.microsoft.com/office/drawing/2014/main" id="{1F7A13E4-F404-44E6-BA8A-DFAFC0DE6722}"/>
              </a:ext>
            </a:extLst>
          </p:cNvPr>
          <p:cNvPicPr>
            <a:picLocks noChangeAspect="1"/>
          </p:cNvPicPr>
          <p:nvPr/>
        </p:nvPicPr>
        <p:blipFill>
          <a:blip r:embed="rId3"/>
          <a:stretch>
            <a:fillRect/>
          </a:stretch>
        </p:blipFill>
        <p:spPr>
          <a:xfrm>
            <a:off x="5567789" y="123478"/>
            <a:ext cx="3218675" cy="1375442"/>
          </a:xfrm>
          <a:prstGeom prst="rect">
            <a:avLst/>
          </a:prstGeom>
        </p:spPr>
      </p:pic>
      <p:sp>
        <p:nvSpPr>
          <p:cNvPr id="168969" name="Rectangle 9">
            <a:extLst>
              <a:ext uri="{FF2B5EF4-FFF2-40B4-BE49-F238E27FC236}">
                <a16:creationId xmlns:a16="http://schemas.microsoft.com/office/drawing/2014/main" id="{424D7CB2-EB24-48D1-B270-080EF6986CB4}"/>
              </a:ext>
            </a:extLst>
          </p:cNvPr>
          <p:cNvSpPr>
            <a:spLocks noChangeArrowheads="1"/>
          </p:cNvSpPr>
          <p:nvPr/>
        </p:nvSpPr>
        <p:spPr bwMode="auto">
          <a:xfrm>
            <a:off x="251520" y="987536"/>
            <a:ext cx="8352928" cy="3954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en-GB" altLang="hu-HU" sz="2100" dirty="0">
                <a:solidFill>
                  <a:srgbClr val="4E7A45"/>
                </a:solidFill>
                <a:latin typeface="Times New Roman" panose="02020603050405020304" pitchFamily="18" charset="0"/>
                <a:cs typeface="Times New Roman" panose="02020603050405020304" pitchFamily="18" charset="0"/>
              </a:rPr>
              <a:t>Conic projections:</a:t>
            </a:r>
          </a:p>
          <a:p>
            <a:pPr algn="just"/>
            <a:r>
              <a:rPr lang="en-GB" altLang="hu-HU" sz="2100" dirty="0">
                <a:solidFill>
                  <a:srgbClr val="4E7A45"/>
                </a:solidFill>
                <a:latin typeface="Times New Roman" panose="02020603050405020304" pitchFamily="18" charset="0"/>
                <a:cs typeface="Times New Roman" panose="02020603050405020304" pitchFamily="18" charset="0"/>
              </a:rPr>
              <a:t>- Equidistant conic: preserving distance along meridians</a:t>
            </a:r>
          </a:p>
          <a:p>
            <a:pPr algn="just"/>
            <a:r>
              <a:rPr lang="en-GB" altLang="hu-HU" sz="2100" dirty="0">
                <a:solidFill>
                  <a:srgbClr val="4E7A45"/>
                </a:solidFill>
                <a:latin typeface="Times New Roman" panose="02020603050405020304" pitchFamily="18" charset="0"/>
                <a:cs typeface="Times New Roman" panose="02020603050405020304" pitchFamily="18" charset="0"/>
              </a:rPr>
              <a:t>- Albers conic: equal-areal</a:t>
            </a:r>
          </a:p>
          <a:p>
            <a:pPr algn="just"/>
            <a:r>
              <a:rPr lang="en-GB" altLang="hu-HU" sz="2100" dirty="0">
                <a:solidFill>
                  <a:srgbClr val="4E7A45"/>
                </a:solidFill>
                <a:latin typeface="Times New Roman" panose="02020603050405020304" pitchFamily="18" charset="0"/>
                <a:cs typeface="Times New Roman" panose="02020603050405020304" pitchFamily="18" charset="0"/>
              </a:rPr>
              <a:t>- Lambert conic: conformal</a:t>
            </a:r>
          </a:p>
          <a:p>
            <a:pPr algn="just"/>
            <a:r>
              <a:rPr lang="en-GB" altLang="hu-HU" sz="1000" dirty="0">
                <a:solidFill>
                  <a:srgbClr val="4E7A45"/>
                </a:solidFill>
                <a:latin typeface="Times New Roman" panose="02020603050405020304" pitchFamily="18" charset="0"/>
                <a:cs typeface="Times New Roman" panose="02020603050405020304" pitchFamily="18" charset="0"/>
              </a:rPr>
              <a:t> </a:t>
            </a:r>
          </a:p>
          <a:p>
            <a:pPr algn="just"/>
            <a:r>
              <a:rPr lang="en-GB" altLang="hu-HU" sz="2100" dirty="0">
                <a:solidFill>
                  <a:srgbClr val="4E7A45"/>
                </a:solidFill>
                <a:latin typeface="Times New Roman" panose="02020603050405020304" pitchFamily="18" charset="0"/>
                <a:cs typeface="Times New Roman" panose="02020603050405020304" pitchFamily="18" charset="0"/>
              </a:rPr>
              <a:t>Cylindrical projections:</a:t>
            </a:r>
          </a:p>
          <a:p>
            <a:pPr algn="just"/>
            <a:r>
              <a:rPr lang="en-GB" altLang="hu-HU" sz="2100" dirty="0">
                <a:solidFill>
                  <a:srgbClr val="4E7A45"/>
                </a:solidFill>
                <a:latin typeface="Times New Roman" panose="02020603050405020304" pitchFamily="18" charset="0"/>
                <a:cs typeface="Times New Roman" panose="02020603050405020304" pitchFamily="18" charset="0"/>
              </a:rPr>
              <a:t>- Lambert cylindrical equal-area: equal-area, undistorted at the equator</a:t>
            </a:r>
          </a:p>
          <a:p>
            <a:pPr algn="just"/>
            <a:r>
              <a:rPr lang="en-GB" altLang="hu-HU" sz="2100" dirty="0">
                <a:solidFill>
                  <a:srgbClr val="4E7A45"/>
                </a:solidFill>
                <a:latin typeface="Times New Roman" panose="02020603050405020304" pitchFamily="18" charset="0"/>
                <a:cs typeface="Times New Roman" panose="02020603050405020304" pitchFamily="18" charset="0"/>
              </a:rPr>
              <a:t>- Mercator: conformal</a:t>
            </a:r>
          </a:p>
          <a:p>
            <a:pPr algn="just"/>
            <a:endParaRPr lang="en-GB" altLang="hu-HU" sz="1000" dirty="0">
              <a:solidFill>
                <a:srgbClr val="4E7A45"/>
              </a:solidFill>
              <a:latin typeface="Times New Roman" panose="02020603050405020304" pitchFamily="18" charset="0"/>
              <a:cs typeface="Times New Roman" panose="02020603050405020304" pitchFamily="18" charset="0"/>
            </a:endParaRPr>
          </a:p>
          <a:p>
            <a:pPr algn="just"/>
            <a:r>
              <a:rPr lang="en-GB" altLang="hu-HU" sz="2100" dirty="0">
                <a:solidFill>
                  <a:srgbClr val="4E7A45"/>
                </a:solidFill>
                <a:latin typeface="Times New Roman" panose="02020603050405020304" pitchFamily="18" charset="0"/>
                <a:cs typeface="Times New Roman" panose="02020603050405020304" pitchFamily="18" charset="0"/>
              </a:rPr>
              <a:t>Azimuthal projections:</a:t>
            </a:r>
          </a:p>
          <a:p>
            <a:pPr algn="just"/>
            <a:r>
              <a:rPr lang="en-GB" altLang="hu-HU" sz="2100" dirty="0">
                <a:solidFill>
                  <a:srgbClr val="4E7A45"/>
                </a:solidFill>
                <a:latin typeface="Times New Roman" panose="02020603050405020304" pitchFamily="18" charset="0"/>
                <a:cs typeface="Times New Roman" panose="02020603050405020304" pitchFamily="18" charset="0"/>
              </a:rPr>
              <a:t>- Azimuthal equidistant: preserving distance along meridians</a:t>
            </a:r>
          </a:p>
          <a:p>
            <a:pPr algn="just"/>
            <a:r>
              <a:rPr lang="en-GB" altLang="hu-HU" sz="2100" dirty="0">
                <a:solidFill>
                  <a:srgbClr val="4E7A45"/>
                </a:solidFill>
                <a:latin typeface="Times New Roman" panose="02020603050405020304" pitchFamily="18" charset="0"/>
                <a:cs typeface="Times New Roman" panose="02020603050405020304" pitchFamily="18" charset="0"/>
              </a:rPr>
              <a:t>- Lambert azimuthal equal-area: preserving area</a:t>
            </a:r>
          </a:p>
          <a:p>
            <a:pPr algn="just"/>
            <a:r>
              <a:rPr lang="en-GB" altLang="hu-HU" sz="2100" dirty="0">
                <a:solidFill>
                  <a:srgbClr val="4E7A45"/>
                </a:solidFill>
                <a:latin typeface="Times New Roman" panose="02020603050405020304" pitchFamily="18" charset="0"/>
                <a:cs typeface="Times New Roman" panose="02020603050405020304" pitchFamily="18" charset="0"/>
              </a:rPr>
              <a:t>- Stereographic: conformal</a:t>
            </a:r>
          </a:p>
        </p:txBody>
      </p:sp>
      <p:sp>
        <p:nvSpPr>
          <p:cNvPr id="5" name="Cím 2">
            <a:extLst>
              <a:ext uri="{FF2B5EF4-FFF2-40B4-BE49-F238E27FC236}">
                <a16:creationId xmlns:a16="http://schemas.microsoft.com/office/drawing/2014/main" id="{8E263D22-F429-4BE0-A0BD-E73499E24C10}"/>
              </a:ext>
            </a:extLst>
          </p:cNvPr>
          <p:cNvSpPr txBox="1">
            <a:spLocks/>
          </p:cNvSpPr>
          <p:nvPr/>
        </p:nvSpPr>
        <p:spPr>
          <a:xfrm>
            <a:off x="457200" y="263518"/>
            <a:ext cx="8229600" cy="857250"/>
          </a:xfrm>
          <a:prstGeom prst="rect">
            <a:avLst/>
          </a:prstGeom>
        </p:spPr>
        <p:txBody>
          <a:bodyPr>
            <a:normAutofit/>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en-GB" dirty="0"/>
              <a:t>Various projections</a:t>
            </a:r>
          </a:p>
        </p:txBody>
      </p:sp>
    </p:spTree>
    <p:extLst>
      <p:ext uri="{BB962C8B-B14F-4D97-AF65-F5344CB8AC3E}">
        <p14:creationId xmlns:p14="http://schemas.microsoft.com/office/powerpoint/2010/main" val="3064754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ép 8">
            <a:extLst>
              <a:ext uri="{FF2B5EF4-FFF2-40B4-BE49-F238E27FC236}">
                <a16:creationId xmlns:a16="http://schemas.microsoft.com/office/drawing/2014/main" id="{9D2C2DC9-02F1-4E70-BE09-8F3776BA80B4}"/>
              </a:ext>
            </a:extLst>
          </p:cNvPr>
          <p:cNvPicPr>
            <a:picLocks noChangeAspect="1"/>
          </p:cNvPicPr>
          <p:nvPr/>
        </p:nvPicPr>
        <p:blipFill>
          <a:blip r:embed="rId3"/>
          <a:stretch>
            <a:fillRect/>
          </a:stretch>
        </p:blipFill>
        <p:spPr>
          <a:xfrm>
            <a:off x="7346278" y="3245047"/>
            <a:ext cx="1802884" cy="1774975"/>
          </a:xfrm>
          <a:prstGeom prst="rect">
            <a:avLst/>
          </a:prstGeom>
        </p:spPr>
      </p:pic>
      <p:pic>
        <p:nvPicPr>
          <p:cNvPr id="3" name="Kép 2">
            <a:extLst>
              <a:ext uri="{FF2B5EF4-FFF2-40B4-BE49-F238E27FC236}">
                <a16:creationId xmlns:a16="http://schemas.microsoft.com/office/drawing/2014/main" id="{1F7A13E4-F404-44E6-BA8A-DFAFC0DE6722}"/>
              </a:ext>
            </a:extLst>
          </p:cNvPr>
          <p:cNvPicPr>
            <a:picLocks noChangeAspect="1"/>
          </p:cNvPicPr>
          <p:nvPr/>
        </p:nvPicPr>
        <p:blipFill>
          <a:blip r:embed="rId4"/>
          <a:stretch>
            <a:fillRect/>
          </a:stretch>
        </p:blipFill>
        <p:spPr>
          <a:xfrm>
            <a:off x="5567789" y="123478"/>
            <a:ext cx="3218675" cy="1375442"/>
          </a:xfrm>
          <a:prstGeom prst="rect">
            <a:avLst/>
          </a:prstGeom>
        </p:spPr>
      </p:pic>
      <p:sp>
        <p:nvSpPr>
          <p:cNvPr id="168969" name="Rectangle 9">
            <a:extLst>
              <a:ext uri="{FF2B5EF4-FFF2-40B4-BE49-F238E27FC236}">
                <a16:creationId xmlns:a16="http://schemas.microsoft.com/office/drawing/2014/main" id="{424D7CB2-EB24-48D1-B270-080EF6986CB4}"/>
              </a:ext>
            </a:extLst>
          </p:cNvPr>
          <p:cNvSpPr>
            <a:spLocks noChangeArrowheads="1"/>
          </p:cNvSpPr>
          <p:nvPr/>
        </p:nvSpPr>
        <p:spPr bwMode="auto">
          <a:xfrm>
            <a:off x="251520" y="1626172"/>
            <a:ext cx="8352928"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en-GB" altLang="hu-HU" sz="2100" dirty="0">
                <a:solidFill>
                  <a:srgbClr val="4E7A45"/>
                </a:solidFill>
                <a:latin typeface="Times New Roman" panose="02020603050405020304" pitchFamily="18" charset="0"/>
                <a:cs typeface="Times New Roman" panose="02020603050405020304" pitchFamily="18" charset="0"/>
              </a:rPr>
              <a:t>Conic conformal projection:</a:t>
            </a:r>
          </a:p>
          <a:p>
            <a:pPr algn="just"/>
            <a:r>
              <a:rPr lang="en-GB" altLang="hu-HU" sz="2100" dirty="0">
                <a:solidFill>
                  <a:srgbClr val="4E7A45"/>
                </a:solidFill>
                <a:latin typeface="Times New Roman" panose="02020603050405020304" pitchFamily="18" charset="0"/>
                <a:cs typeface="Times New Roman" panose="02020603050405020304" pitchFamily="18" charset="0"/>
              </a:rPr>
              <a:t>- </a:t>
            </a:r>
            <a:r>
              <a:rPr lang="en-GB" altLang="hu-HU" sz="2100" b="1" i="1" dirty="0">
                <a:solidFill>
                  <a:srgbClr val="4E7A45"/>
                </a:solidFill>
                <a:latin typeface="Times New Roman" panose="02020603050405020304" pitchFamily="18" charset="0"/>
                <a:cs typeface="Times New Roman" panose="02020603050405020304" pitchFamily="18" charset="0"/>
              </a:rPr>
              <a:t>Lambert conic</a:t>
            </a:r>
            <a:endParaRPr lang="en-GB" altLang="hu-HU" sz="2100" dirty="0">
              <a:solidFill>
                <a:srgbClr val="4E7A45"/>
              </a:solidFill>
              <a:latin typeface="Times New Roman" panose="02020603050405020304" pitchFamily="18" charset="0"/>
              <a:cs typeface="Times New Roman" panose="02020603050405020304" pitchFamily="18" charset="0"/>
            </a:endParaRPr>
          </a:p>
          <a:p>
            <a:pPr algn="just"/>
            <a:r>
              <a:rPr lang="en-GB" altLang="hu-HU" sz="2100" dirty="0">
                <a:solidFill>
                  <a:srgbClr val="4E7A45"/>
                </a:solidFill>
                <a:latin typeface="Times New Roman" panose="02020603050405020304" pitchFamily="18" charset="0"/>
                <a:cs typeface="Times New Roman" panose="02020603050405020304" pitchFamily="18" charset="0"/>
              </a:rPr>
              <a:t> </a:t>
            </a:r>
          </a:p>
          <a:p>
            <a:pPr algn="just"/>
            <a:r>
              <a:rPr lang="en-GB" altLang="hu-HU" sz="2100" dirty="0">
                <a:solidFill>
                  <a:srgbClr val="4E7A45"/>
                </a:solidFill>
                <a:latin typeface="Times New Roman" panose="02020603050405020304" pitchFamily="18" charset="0"/>
                <a:cs typeface="Times New Roman" panose="02020603050405020304" pitchFamily="18" charset="0"/>
              </a:rPr>
              <a:t>Cylindrical conformal projections:</a:t>
            </a:r>
          </a:p>
          <a:p>
            <a:pPr algn="just"/>
            <a:r>
              <a:rPr lang="en-GB" altLang="hu-HU" sz="2100" dirty="0">
                <a:solidFill>
                  <a:srgbClr val="4E7A45"/>
                </a:solidFill>
                <a:latin typeface="Times New Roman" panose="02020603050405020304" pitchFamily="18" charset="0"/>
                <a:cs typeface="Times New Roman" panose="02020603050405020304" pitchFamily="18" charset="0"/>
              </a:rPr>
              <a:t>- </a:t>
            </a:r>
            <a:r>
              <a:rPr lang="en-GB" altLang="hu-HU" sz="2100" b="1" i="1" dirty="0">
                <a:solidFill>
                  <a:srgbClr val="4E7A45"/>
                </a:solidFill>
                <a:latin typeface="Times New Roman" panose="02020603050405020304" pitchFamily="18" charset="0"/>
                <a:cs typeface="Times New Roman" panose="02020603050405020304" pitchFamily="18" charset="0"/>
              </a:rPr>
              <a:t>Mercator</a:t>
            </a:r>
            <a:r>
              <a:rPr lang="en-GB" altLang="hu-HU" sz="2100" dirty="0">
                <a:solidFill>
                  <a:srgbClr val="4E7A45"/>
                </a:solidFill>
                <a:latin typeface="Times New Roman" panose="02020603050405020304" pitchFamily="18" charset="0"/>
                <a:cs typeface="Times New Roman" panose="02020603050405020304" pitchFamily="18" charset="0"/>
              </a:rPr>
              <a:t> </a:t>
            </a:r>
          </a:p>
          <a:p>
            <a:pPr algn="just"/>
            <a:endParaRPr lang="en-GB" altLang="hu-HU" sz="2100" dirty="0">
              <a:solidFill>
                <a:srgbClr val="4E7A45"/>
              </a:solidFill>
              <a:latin typeface="Times New Roman" panose="02020603050405020304" pitchFamily="18" charset="0"/>
              <a:cs typeface="Times New Roman" panose="02020603050405020304" pitchFamily="18" charset="0"/>
            </a:endParaRPr>
          </a:p>
          <a:p>
            <a:pPr algn="just"/>
            <a:r>
              <a:rPr lang="en-GB" altLang="hu-HU" sz="2100" dirty="0">
                <a:solidFill>
                  <a:srgbClr val="4E7A45"/>
                </a:solidFill>
                <a:latin typeface="Times New Roman" panose="02020603050405020304" pitchFamily="18" charset="0"/>
                <a:cs typeface="Times New Roman" panose="02020603050405020304" pitchFamily="18" charset="0"/>
              </a:rPr>
              <a:t>Azimuthal conformal projections:</a:t>
            </a:r>
          </a:p>
          <a:p>
            <a:pPr algn="just"/>
            <a:r>
              <a:rPr lang="en-GB" altLang="hu-HU" sz="2100" dirty="0">
                <a:solidFill>
                  <a:srgbClr val="4E7A45"/>
                </a:solidFill>
                <a:latin typeface="Times New Roman" panose="02020603050405020304" pitchFamily="18" charset="0"/>
                <a:cs typeface="Times New Roman" panose="02020603050405020304" pitchFamily="18" charset="0"/>
              </a:rPr>
              <a:t>- </a:t>
            </a:r>
            <a:r>
              <a:rPr lang="en-GB" altLang="hu-HU" sz="2100" b="1" i="1" dirty="0">
                <a:solidFill>
                  <a:srgbClr val="4E7A45"/>
                </a:solidFill>
                <a:latin typeface="Times New Roman" panose="02020603050405020304" pitchFamily="18" charset="0"/>
                <a:cs typeface="Times New Roman" panose="02020603050405020304" pitchFamily="18" charset="0"/>
              </a:rPr>
              <a:t>Stereographic</a:t>
            </a:r>
            <a:endParaRPr lang="en-GB" altLang="hu-HU" sz="2100" dirty="0">
              <a:solidFill>
                <a:srgbClr val="4E7A45"/>
              </a:solidFill>
              <a:latin typeface="Times New Roman" panose="02020603050405020304" pitchFamily="18" charset="0"/>
              <a:cs typeface="Times New Roman" panose="02020603050405020304" pitchFamily="18" charset="0"/>
            </a:endParaRPr>
          </a:p>
        </p:txBody>
      </p:sp>
      <p:sp>
        <p:nvSpPr>
          <p:cNvPr id="5" name="Cím 2">
            <a:extLst>
              <a:ext uri="{FF2B5EF4-FFF2-40B4-BE49-F238E27FC236}">
                <a16:creationId xmlns:a16="http://schemas.microsoft.com/office/drawing/2014/main" id="{8E263D22-F429-4BE0-A0BD-E73499E24C10}"/>
              </a:ext>
            </a:extLst>
          </p:cNvPr>
          <p:cNvSpPr txBox="1">
            <a:spLocks/>
          </p:cNvSpPr>
          <p:nvPr/>
        </p:nvSpPr>
        <p:spPr>
          <a:xfrm>
            <a:off x="457200" y="263518"/>
            <a:ext cx="8229600" cy="857250"/>
          </a:xfrm>
          <a:prstGeom prst="rect">
            <a:avLst/>
          </a:prstGeom>
        </p:spPr>
        <p:txBody>
          <a:bodyPr>
            <a:normAutofit/>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en-GB" dirty="0"/>
              <a:t>Geodetic projections</a:t>
            </a:r>
          </a:p>
        </p:txBody>
      </p:sp>
      <p:pic>
        <p:nvPicPr>
          <p:cNvPr id="4" name="Kép 3">
            <a:extLst>
              <a:ext uri="{FF2B5EF4-FFF2-40B4-BE49-F238E27FC236}">
                <a16:creationId xmlns:a16="http://schemas.microsoft.com/office/drawing/2014/main" id="{00D93778-1E0B-462D-B308-80E4C10FDC7B}"/>
              </a:ext>
            </a:extLst>
          </p:cNvPr>
          <p:cNvPicPr>
            <a:picLocks noChangeAspect="1"/>
          </p:cNvPicPr>
          <p:nvPr/>
        </p:nvPicPr>
        <p:blipFill>
          <a:blip r:embed="rId5"/>
          <a:stretch>
            <a:fillRect/>
          </a:stretch>
        </p:blipFill>
        <p:spPr>
          <a:xfrm>
            <a:off x="5422550" y="1698232"/>
            <a:ext cx="1940277" cy="1953690"/>
          </a:xfrm>
          <a:prstGeom prst="rect">
            <a:avLst/>
          </a:prstGeom>
        </p:spPr>
      </p:pic>
      <p:pic>
        <p:nvPicPr>
          <p:cNvPr id="7" name="Kép 6">
            <a:extLst>
              <a:ext uri="{FF2B5EF4-FFF2-40B4-BE49-F238E27FC236}">
                <a16:creationId xmlns:a16="http://schemas.microsoft.com/office/drawing/2014/main" id="{3A12C348-CBFB-4C65-A53E-F146B55BFD37}"/>
              </a:ext>
            </a:extLst>
          </p:cNvPr>
          <p:cNvPicPr>
            <a:picLocks noChangeAspect="1"/>
          </p:cNvPicPr>
          <p:nvPr/>
        </p:nvPicPr>
        <p:blipFill>
          <a:blip r:embed="rId6"/>
          <a:stretch>
            <a:fillRect/>
          </a:stretch>
        </p:blipFill>
        <p:spPr>
          <a:xfrm>
            <a:off x="3563888" y="1428245"/>
            <a:ext cx="1848964" cy="1171703"/>
          </a:xfrm>
          <a:prstGeom prst="rect">
            <a:avLst/>
          </a:prstGeom>
        </p:spPr>
      </p:pic>
    </p:spTree>
    <p:extLst>
      <p:ext uri="{BB962C8B-B14F-4D97-AF65-F5344CB8AC3E}">
        <p14:creationId xmlns:p14="http://schemas.microsoft.com/office/powerpoint/2010/main" val="357176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500"/>
                                        <p:tgtEl>
                                          <p:spTgt spid="7"/>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500"/>
                                        <p:tgtEl>
                                          <p:spTgt spid="4"/>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ép 8">
            <a:extLst>
              <a:ext uri="{FF2B5EF4-FFF2-40B4-BE49-F238E27FC236}">
                <a16:creationId xmlns:a16="http://schemas.microsoft.com/office/drawing/2014/main" id="{9D2C2DC9-02F1-4E70-BE09-8F3776BA80B4}"/>
              </a:ext>
            </a:extLst>
          </p:cNvPr>
          <p:cNvPicPr>
            <a:picLocks noChangeAspect="1"/>
          </p:cNvPicPr>
          <p:nvPr/>
        </p:nvPicPr>
        <p:blipFill>
          <a:blip r:embed="rId3"/>
          <a:stretch>
            <a:fillRect/>
          </a:stretch>
        </p:blipFill>
        <p:spPr>
          <a:xfrm>
            <a:off x="7812360" y="75381"/>
            <a:ext cx="1217762" cy="1198911"/>
          </a:xfrm>
          <a:prstGeom prst="rect">
            <a:avLst/>
          </a:prstGeom>
        </p:spPr>
      </p:pic>
      <p:sp>
        <p:nvSpPr>
          <p:cNvPr id="168969" name="Rectangle 9">
            <a:extLst>
              <a:ext uri="{FF2B5EF4-FFF2-40B4-BE49-F238E27FC236}">
                <a16:creationId xmlns:a16="http://schemas.microsoft.com/office/drawing/2014/main" id="{424D7CB2-EB24-48D1-B270-080EF6986CB4}"/>
              </a:ext>
            </a:extLst>
          </p:cNvPr>
          <p:cNvSpPr>
            <a:spLocks noChangeArrowheads="1"/>
          </p:cNvSpPr>
          <p:nvPr/>
        </p:nvSpPr>
        <p:spPr bwMode="auto">
          <a:xfrm>
            <a:off x="251520" y="1626172"/>
            <a:ext cx="8352928"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en-GB" altLang="hu-HU" sz="2100" dirty="0">
                <a:solidFill>
                  <a:srgbClr val="4E7A45"/>
                </a:solidFill>
                <a:latin typeface="Times New Roman" panose="02020603050405020304" pitchFamily="18" charset="0"/>
                <a:cs typeface="Times New Roman" panose="02020603050405020304" pitchFamily="18" charset="0"/>
              </a:rPr>
              <a:t>Conic conformal projection:</a:t>
            </a:r>
          </a:p>
          <a:p>
            <a:pPr algn="just"/>
            <a:r>
              <a:rPr lang="en-GB" altLang="hu-HU" sz="2100" dirty="0">
                <a:solidFill>
                  <a:srgbClr val="4E7A45"/>
                </a:solidFill>
                <a:latin typeface="Times New Roman" panose="02020603050405020304" pitchFamily="18" charset="0"/>
                <a:cs typeface="Times New Roman" panose="02020603050405020304" pitchFamily="18" charset="0"/>
              </a:rPr>
              <a:t>- </a:t>
            </a:r>
            <a:r>
              <a:rPr lang="en-GB" altLang="hu-HU" sz="2100" b="1" i="1" dirty="0">
                <a:solidFill>
                  <a:srgbClr val="4E7A45"/>
                </a:solidFill>
                <a:latin typeface="Times New Roman" panose="02020603050405020304" pitchFamily="18" charset="0"/>
                <a:cs typeface="Times New Roman" panose="02020603050405020304" pitchFamily="18" charset="0"/>
              </a:rPr>
              <a:t>Lambert conic</a:t>
            </a:r>
            <a:endParaRPr lang="en-GB" altLang="hu-HU" sz="2100" dirty="0">
              <a:solidFill>
                <a:srgbClr val="4E7A45"/>
              </a:solidFill>
              <a:latin typeface="Times New Roman" panose="02020603050405020304" pitchFamily="18" charset="0"/>
              <a:cs typeface="Times New Roman" panose="02020603050405020304" pitchFamily="18" charset="0"/>
            </a:endParaRPr>
          </a:p>
          <a:p>
            <a:pPr algn="just"/>
            <a:r>
              <a:rPr lang="en-GB" altLang="hu-HU" sz="2100" dirty="0">
                <a:solidFill>
                  <a:srgbClr val="4E7A45"/>
                </a:solidFill>
                <a:latin typeface="Times New Roman" panose="02020603050405020304" pitchFamily="18" charset="0"/>
                <a:cs typeface="Times New Roman" panose="02020603050405020304" pitchFamily="18" charset="0"/>
              </a:rPr>
              <a:t> </a:t>
            </a:r>
          </a:p>
          <a:p>
            <a:pPr algn="just"/>
            <a:r>
              <a:rPr lang="en-GB" altLang="hu-HU" sz="2100" dirty="0">
                <a:solidFill>
                  <a:srgbClr val="4E7A45"/>
                </a:solidFill>
                <a:latin typeface="Times New Roman" panose="02020603050405020304" pitchFamily="18" charset="0"/>
                <a:cs typeface="Times New Roman" panose="02020603050405020304" pitchFamily="18" charset="0"/>
              </a:rPr>
              <a:t>Cylindrical conformal projections:</a:t>
            </a:r>
          </a:p>
          <a:p>
            <a:pPr algn="just"/>
            <a:r>
              <a:rPr lang="en-GB" altLang="hu-HU" sz="2100" dirty="0">
                <a:solidFill>
                  <a:srgbClr val="4E7A45"/>
                </a:solidFill>
                <a:latin typeface="Times New Roman" panose="02020603050405020304" pitchFamily="18" charset="0"/>
                <a:cs typeface="Times New Roman" panose="02020603050405020304" pitchFamily="18" charset="0"/>
              </a:rPr>
              <a:t>- </a:t>
            </a:r>
            <a:r>
              <a:rPr lang="en-GB" altLang="hu-HU" sz="2100" b="1" i="1" dirty="0">
                <a:solidFill>
                  <a:srgbClr val="4E7A45"/>
                </a:solidFill>
                <a:latin typeface="Times New Roman" panose="02020603050405020304" pitchFamily="18" charset="0"/>
                <a:cs typeface="Times New Roman" panose="02020603050405020304" pitchFamily="18" charset="0"/>
              </a:rPr>
              <a:t>Mercator</a:t>
            </a:r>
            <a:r>
              <a:rPr lang="en-GB" altLang="hu-HU" sz="2100" dirty="0">
                <a:solidFill>
                  <a:srgbClr val="4E7A45"/>
                </a:solidFill>
                <a:latin typeface="Times New Roman" panose="02020603050405020304" pitchFamily="18" charset="0"/>
                <a:cs typeface="Times New Roman" panose="02020603050405020304" pitchFamily="18" charset="0"/>
              </a:rPr>
              <a:t> </a:t>
            </a:r>
          </a:p>
          <a:p>
            <a:pPr algn="just"/>
            <a:endParaRPr lang="en-GB" altLang="hu-HU" sz="2100" dirty="0">
              <a:solidFill>
                <a:srgbClr val="4E7A45"/>
              </a:solidFill>
              <a:latin typeface="Times New Roman" panose="02020603050405020304" pitchFamily="18" charset="0"/>
              <a:cs typeface="Times New Roman" panose="02020603050405020304" pitchFamily="18" charset="0"/>
            </a:endParaRPr>
          </a:p>
          <a:p>
            <a:pPr algn="just"/>
            <a:r>
              <a:rPr lang="en-GB" altLang="hu-HU" sz="2100" dirty="0">
                <a:solidFill>
                  <a:srgbClr val="4E7A45"/>
                </a:solidFill>
                <a:latin typeface="Times New Roman" panose="02020603050405020304" pitchFamily="18" charset="0"/>
                <a:cs typeface="Times New Roman" panose="02020603050405020304" pitchFamily="18" charset="0"/>
              </a:rPr>
              <a:t>Azimuthal conformal projections:</a:t>
            </a:r>
          </a:p>
          <a:p>
            <a:pPr algn="just"/>
            <a:r>
              <a:rPr lang="en-GB" altLang="hu-HU" sz="2100" dirty="0">
                <a:solidFill>
                  <a:srgbClr val="4E7A45"/>
                </a:solidFill>
                <a:latin typeface="Times New Roman" panose="02020603050405020304" pitchFamily="18" charset="0"/>
                <a:cs typeface="Times New Roman" panose="02020603050405020304" pitchFamily="18" charset="0"/>
              </a:rPr>
              <a:t>- </a:t>
            </a:r>
            <a:r>
              <a:rPr lang="en-GB" altLang="hu-HU" sz="2100" b="1" i="1" dirty="0">
                <a:solidFill>
                  <a:srgbClr val="4E7A45"/>
                </a:solidFill>
                <a:latin typeface="Times New Roman" panose="02020603050405020304" pitchFamily="18" charset="0"/>
                <a:cs typeface="Times New Roman" panose="02020603050405020304" pitchFamily="18" charset="0"/>
              </a:rPr>
              <a:t>Stereographic</a:t>
            </a:r>
            <a:endParaRPr lang="en-GB" altLang="hu-HU" sz="2100" dirty="0">
              <a:solidFill>
                <a:srgbClr val="4E7A45"/>
              </a:solidFill>
              <a:latin typeface="Times New Roman" panose="02020603050405020304" pitchFamily="18" charset="0"/>
              <a:cs typeface="Times New Roman" panose="02020603050405020304" pitchFamily="18" charset="0"/>
            </a:endParaRPr>
          </a:p>
        </p:txBody>
      </p:sp>
      <p:sp>
        <p:nvSpPr>
          <p:cNvPr id="5" name="Cím 2">
            <a:extLst>
              <a:ext uri="{FF2B5EF4-FFF2-40B4-BE49-F238E27FC236}">
                <a16:creationId xmlns:a16="http://schemas.microsoft.com/office/drawing/2014/main" id="{8E263D22-F429-4BE0-A0BD-E73499E24C10}"/>
              </a:ext>
            </a:extLst>
          </p:cNvPr>
          <p:cNvSpPr txBox="1">
            <a:spLocks/>
          </p:cNvSpPr>
          <p:nvPr/>
        </p:nvSpPr>
        <p:spPr>
          <a:xfrm>
            <a:off x="457200" y="263518"/>
            <a:ext cx="8229600" cy="857250"/>
          </a:xfrm>
          <a:prstGeom prst="rect">
            <a:avLst/>
          </a:prstGeom>
        </p:spPr>
        <p:txBody>
          <a:bodyPr>
            <a:normAutofit/>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en-GB" dirty="0"/>
              <a:t>Geodetic projections</a:t>
            </a:r>
          </a:p>
        </p:txBody>
      </p:sp>
      <p:pic>
        <p:nvPicPr>
          <p:cNvPr id="4" name="Kép 3">
            <a:extLst>
              <a:ext uri="{FF2B5EF4-FFF2-40B4-BE49-F238E27FC236}">
                <a16:creationId xmlns:a16="http://schemas.microsoft.com/office/drawing/2014/main" id="{00D93778-1E0B-462D-B308-80E4C10FDC7B}"/>
              </a:ext>
            </a:extLst>
          </p:cNvPr>
          <p:cNvPicPr>
            <a:picLocks noChangeAspect="1"/>
          </p:cNvPicPr>
          <p:nvPr/>
        </p:nvPicPr>
        <p:blipFill>
          <a:blip r:embed="rId4"/>
          <a:stretch>
            <a:fillRect/>
          </a:stretch>
        </p:blipFill>
        <p:spPr>
          <a:xfrm>
            <a:off x="6444208" y="100935"/>
            <a:ext cx="1122689" cy="1130451"/>
          </a:xfrm>
          <a:prstGeom prst="rect">
            <a:avLst/>
          </a:prstGeom>
        </p:spPr>
      </p:pic>
      <p:pic>
        <p:nvPicPr>
          <p:cNvPr id="7" name="Kép 6">
            <a:extLst>
              <a:ext uri="{FF2B5EF4-FFF2-40B4-BE49-F238E27FC236}">
                <a16:creationId xmlns:a16="http://schemas.microsoft.com/office/drawing/2014/main" id="{3A12C348-CBFB-4C65-A53E-F146B55BFD37}"/>
              </a:ext>
            </a:extLst>
          </p:cNvPr>
          <p:cNvPicPr>
            <a:picLocks noChangeAspect="1"/>
          </p:cNvPicPr>
          <p:nvPr/>
        </p:nvPicPr>
        <p:blipFill>
          <a:blip r:embed="rId5"/>
          <a:stretch>
            <a:fillRect/>
          </a:stretch>
        </p:blipFill>
        <p:spPr>
          <a:xfrm>
            <a:off x="4910755" y="219167"/>
            <a:ext cx="1410721" cy="893985"/>
          </a:xfrm>
          <a:prstGeom prst="rect">
            <a:avLst/>
          </a:prstGeom>
        </p:spPr>
      </p:pic>
      <p:pic>
        <p:nvPicPr>
          <p:cNvPr id="6" name="Kép 5">
            <a:extLst>
              <a:ext uri="{FF2B5EF4-FFF2-40B4-BE49-F238E27FC236}">
                <a16:creationId xmlns:a16="http://schemas.microsoft.com/office/drawing/2014/main" id="{32A912E1-DE95-4FEB-BBBE-F15B3E5EB77D}"/>
              </a:ext>
            </a:extLst>
          </p:cNvPr>
          <p:cNvPicPr>
            <a:picLocks noChangeAspect="1"/>
          </p:cNvPicPr>
          <p:nvPr/>
        </p:nvPicPr>
        <p:blipFill>
          <a:blip r:embed="rId6"/>
          <a:stretch>
            <a:fillRect/>
          </a:stretch>
        </p:blipFill>
        <p:spPr>
          <a:xfrm>
            <a:off x="5537543" y="2977621"/>
            <a:ext cx="3210921" cy="908300"/>
          </a:xfrm>
          <a:prstGeom prst="rect">
            <a:avLst/>
          </a:prstGeom>
        </p:spPr>
      </p:pic>
      <p:pic>
        <p:nvPicPr>
          <p:cNvPr id="10" name="Kép 9">
            <a:extLst>
              <a:ext uri="{FF2B5EF4-FFF2-40B4-BE49-F238E27FC236}">
                <a16:creationId xmlns:a16="http://schemas.microsoft.com/office/drawing/2014/main" id="{AA7B96E1-9110-4ADA-B9BC-8634D0F0B847}"/>
              </a:ext>
            </a:extLst>
          </p:cNvPr>
          <p:cNvPicPr>
            <a:picLocks noChangeAspect="1"/>
          </p:cNvPicPr>
          <p:nvPr/>
        </p:nvPicPr>
        <p:blipFill>
          <a:blip r:embed="rId7"/>
          <a:stretch>
            <a:fillRect/>
          </a:stretch>
        </p:blipFill>
        <p:spPr>
          <a:xfrm>
            <a:off x="5537543" y="2067694"/>
            <a:ext cx="2447925" cy="657225"/>
          </a:xfrm>
          <a:prstGeom prst="rect">
            <a:avLst/>
          </a:prstGeom>
        </p:spPr>
      </p:pic>
      <p:pic>
        <p:nvPicPr>
          <p:cNvPr id="12" name="Kép 11">
            <a:extLst>
              <a:ext uri="{FF2B5EF4-FFF2-40B4-BE49-F238E27FC236}">
                <a16:creationId xmlns:a16="http://schemas.microsoft.com/office/drawing/2014/main" id="{64521A83-63E5-4110-BB5A-E48DDFC54368}"/>
              </a:ext>
            </a:extLst>
          </p:cNvPr>
          <p:cNvPicPr>
            <a:picLocks noChangeAspect="1"/>
          </p:cNvPicPr>
          <p:nvPr/>
        </p:nvPicPr>
        <p:blipFill>
          <a:blip r:embed="rId8"/>
          <a:stretch>
            <a:fillRect/>
          </a:stretch>
        </p:blipFill>
        <p:spPr>
          <a:xfrm>
            <a:off x="5537543" y="4138623"/>
            <a:ext cx="1821224" cy="723500"/>
          </a:xfrm>
          <a:prstGeom prst="rect">
            <a:avLst/>
          </a:prstGeom>
        </p:spPr>
      </p:pic>
      <p:sp>
        <p:nvSpPr>
          <p:cNvPr id="15" name="Szövegdoboz 14">
            <a:extLst>
              <a:ext uri="{FF2B5EF4-FFF2-40B4-BE49-F238E27FC236}">
                <a16:creationId xmlns:a16="http://schemas.microsoft.com/office/drawing/2014/main" id="{F02D81D4-DA59-47A7-A37C-43196AD48EDA}"/>
              </a:ext>
            </a:extLst>
          </p:cNvPr>
          <p:cNvSpPr txBox="1"/>
          <p:nvPr/>
        </p:nvSpPr>
        <p:spPr>
          <a:xfrm>
            <a:off x="251520" y="1023637"/>
            <a:ext cx="2520280" cy="415498"/>
          </a:xfrm>
          <a:prstGeom prst="rect">
            <a:avLst/>
          </a:prstGeom>
          <a:noFill/>
        </p:spPr>
        <p:txBody>
          <a:bodyPr wrap="square">
            <a:spAutoFit/>
          </a:bodyPr>
          <a:lstStyle/>
          <a:p>
            <a:r>
              <a:rPr lang="en-GB" altLang="hu-HU" sz="2100" b="1" dirty="0">
                <a:solidFill>
                  <a:srgbClr val="4E7A45"/>
                </a:solidFill>
                <a:latin typeface="Times New Roman" panose="02020603050405020304" pitchFamily="18" charset="0"/>
                <a:cs typeface="Times New Roman" panose="02020603050405020304" pitchFamily="18" charset="0"/>
              </a:rPr>
              <a:t>Mapping equations:</a:t>
            </a:r>
            <a:endParaRPr lang="en-GB" sz="2100" b="1" dirty="0"/>
          </a:p>
        </p:txBody>
      </p:sp>
      <p:sp>
        <p:nvSpPr>
          <p:cNvPr id="17" name="Szövegdoboz 16">
            <a:extLst>
              <a:ext uri="{FF2B5EF4-FFF2-40B4-BE49-F238E27FC236}">
                <a16:creationId xmlns:a16="http://schemas.microsoft.com/office/drawing/2014/main" id="{E2031E34-B673-49BD-AE79-00C8FB155656}"/>
              </a:ext>
            </a:extLst>
          </p:cNvPr>
          <p:cNvSpPr txBox="1"/>
          <p:nvPr/>
        </p:nvSpPr>
        <p:spPr>
          <a:xfrm>
            <a:off x="3563888" y="2062443"/>
            <a:ext cx="1466964" cy="369332"/>
          </a:xfrm>
          <a:prstGeom prst="rect">
            <a:avLst/>
          </a:prstGeom>
          <a:solidFill>
            <a:schemeClr val="bg1">
              <a:lumMod val="85000"/>
            </a:schemeClr>
          </a:solidFill>
        </p:spPr>
        <p:txBody>
          <a:bodyPr wrap="square">
            <a:spAutoFit/>
          </a:bodyPr>
          <a:lstStyle/>
          <a:p>
            <a:pPr algn="ctr"/>
            <a:r>
              <a:rPr lang="en-GB" altLang="hu-HU" b="1" dirty="0">
                <a:solidFill>
                  <a:srgbClr val="4E7A45"/>
                </a:solidFill>
                <a:latin typeface="Times New Roman" panose="02020603050405020304" pitchFamily="18" charset="0"/>
                <a:cs typeface="Times New Roman" panose="02020603050405020304" pitchFamily="18" charset="0"/>
              </a:rPr>
              <a:t>(</a:t>
            </a:r>
            <a:r>
              <a:rPr lang="en-GB" altLang="hu-HU" b="1" dirty="0" err="1">
                <a:solidFill>
                  <a:srgbClr val="4E7A45"/>
                </a:solidFill>
                <a:latin typeface="Symbol" panose="05050102010706020507" pitchFamily="18" charset="2"/>
                <a:cs typeface="Times New Roman" panose="02020603050405020304" pitchFamily="18" charset="0"/>
              </a:rPr>
              <a:t>j</a:t>
            </a:r>
            <a:r>
              <a:rPr lang="en-GB" altLang="hu-HU" b="1" dirty="0" err="1">
                <a:solidFill>
                  <a:srgbClr val="4E7A45"/>
                </a:solidFill>
                <a:latin typeface="Times New Roman" panose="02020603050405020304" pitchFamily="18" charset="0"/>
                <a:cs typeface="Times New Roman" panose="02020603050405020304" pitchFamily="18" charset="0"/>
              </a:rPr>
              <a:t>,</a:t>
            </a:r>
            <a:r>
              <a:rPr lang="en-GB" altLang="hu-HU" b="1" dirty="0" err="1">
                <a:solidFill>
                  <a:srgbClr val="4E7A45"/>
                </a:solidFill>
                <a:latin typeface="Symbol" panose="05050102010706020507" pitchFamily="18" charset="2"/>
                <a:cs typeface="Times New Roman" panose="02020603050405020304" pitchFamily="18" charset="0"/>
              </a:rPr>
              <a:t>l</a:t>
            </a:r>
            <a:r>
              <a:rPr lang="en-GB" altLang="hu-HU" b="1" dirty="0">
                <a:solidFill>
                  <a:srgbClr val="4E7A45"/>
                </a:solidFill>
                <a:latin typeface="Times New Roman" panose="02020603050405020304" pitchFamily="18" charset="0"/>
                <a:cs typeface="Times New Roman" panose="02020603050405020304" pitchFamily="18" charset="0"/>
              </a:rPr>
              <a:t>) ↔ (</a:t>
            </a:r>
            <a:r>
              <a:rPr lang="en-GB" altLang="hu-HU" b="1" dirty="0" err="1">
                <a:solidFill>
                  <a:srgbClr val="4E7A45"/>
                </a:solidFill>
                <a:latin typeface="Times New Roman" panose="02020603050405020304" pitchFamily="18" charset="0"/>
                <a:cs typeface="Times New Roman" panose="02020603050405020304" pitchFamily="18" charset="0"/>
              </a:rPr>
              <a:t>x,y</a:t>
            </a:r>
            <a:r>
              <a:rPr lang="en-GB" altLang="hu-HU" b="1" dirty="0">
                <a:solidFill>
                  <a:srgbClr val="4E7A45"/>
                </a:solidFill>
                <a:latin typeface="Times New Roman" panose="02020603050405020304" pitchFamily="18" charset="0"/>
                <a:cs typeface="Times New Roman" panose="02020603050405020304" pitchFamily="18" charset="0"/>
              </a:rPr>
              <a:t>)</a:t>
            </a:r>
            <a:r>
              <a:rPr lang="en-GB" altLang="hu-HU" sz="1800" b="1" i="1" dirty="0">
                <a:solidFill>
                  <a:srgbClr val="4E7A45"/>
                </a:solidFill>
                <a:latin typeface="Times New Roman" panose="02020603050405020304" pitchFamily="18" charset="0"/>
                <a:cs typeface="Times New Roman" panose="02020603050405020304" pitchFamily="18" charset="0"/>
              </a:rPr>
              <a:t> </a:t>
            </a:r>
            <a:endParaRPr lang="en-GB" dirty="0"/>
          </a:p>
        </p:txBody>
      </p:sp>
      <p:sp>
        <p:nvSpPr>
          <p:cNvPr id="18" name="Szövegdoboz 17">
            <a:extLst>
              <a:ext uri="{FF2B5EF4-FFF2-40B4-BE49-F238E27FC236}">
                <a16:creationId xmlns:a16="http://schemas.microsoft.com/office/drawing/2014/main" id="{4A38C44E-93CB-4F1C-A03E-FE34AF803C79}"/>
              </a:ext>
            </a:extLst>
          </p:cNvPr>
          <p:cNvSpPr txBox="1"/>
          <p:nvPr/>
        </p:nvSpPr>
        <p:spPr>
          <a:xfrm>
            <a:off x="3563888" y="3138522"/>
            <a:ext cx="1466964" cy="369332"/>
          </a:xfrm>
          <a:prstGeom prst="rect">
            <a:avLst/>
          </a:prstGeom>
          <a:solidFill>
            <a:schemeClr val="bg1">
              <a:lumMod val="85000"/>
            </a:schemeClr>
          </a:solidFill>
        </p:spPr>
        <p:txBody>
          <a:bodyPr wrap="square">
            <a:spAutoFit/>
          </a:bodyPr>
          <a:lstStyle/>
          <a:p>
            <a:pPr algn="ctr"/>
            <a:r>
              <a:rPr lang="en-GB" altLang="hu-HU" b="1" dirty="0">
                <a:solidFill>
                  <a:srgbClr val="4E7A45"/>
                </a:solidFill>
                <a:latin typeface="Times New Roman" panose="02020603050405020304" pitchFamily="18" charset="0"/>
                <a:cs typeface="Times New Roman" panose="02020603050405020304" pitchFamily="18" charset="0"/>
              </a:rPr>
              <a:t>(</a:t>
            </a:r>
            <a:r>
              <a:rPr lang="en-GB" altLang="hu-HU" b="1" dirty="0" err="1">
                <a:solidFill>
                  <a:srgbClr val="4E7A45"/>
                </a:solidFill>
                <a:latin typeface="Symbol" panose="05050102010706020507" pitchFamily="18" charset="2"/>
                <a:cs typeface="Times New Roman" panose="02020603050405020304" pitchFamily="18" charset="0"/>
              </a:rPr>
              <a:t>j</a:t>
            </a:r>
            <a:r>
              <a:rPr lang="en-GB" altLang="hu-HU" b="1" dirty="0" err="1">
                <a:solidFill>
                  <a:srgbClr val="4E7A45"/>
                </a:solidFill>
                <a:latin typeface="Times New Roman" panose="02020603050405020304" pitchFamily="18" charset="0"/>
                <a:cs typeface="Times New Roman" panose="02020603050405020304" pitchFamily="18" charset="0"/>
              </a:rPr>
              <a:t>,</a:t>
            </a:r>
            <a:r>
              <a:rPr lang="en-GB" altLang="hu-HU" b="1" dirty="0" err="1">
                <a:solidFill>
                  <a:srgbClr val="4E7A45"/>
                </a:solidFill>
                <a:latin typeface="Symbol" panose="05050102010706020507" pitchFamily="18" charset="2"/>
                <a:cs typeface="Times New Roman" panose="02020603050405020304" pitchFamily="18" charset="0"/>
              </a:rPr>
              <a:t>l</a:t>
            </a:r>
            <a:r>
              <a:rPr lang="en-GB" altLang="hu-HU" b="1" dirty="0">
                <a:solidFill>
                  <a:srgbClr val="4E7A45"/>
                </a:solidFill>
                <a:latin typeface="Times New Roman" panose="02020603050405020304" pitchFamily="18" charset="0"/>
                <a:cs typeface="Times New Roman" panose="02020603050405020304" pitchFamily="18" charset="0"/>
              </a:rPr>
              <a:t>) ↔ (</a:t>
            </a:r>
            <a:r>
              <a:rPr lang="en-GB" altLang="hu-HU" b="1" dirty="0" err="1">
                <a:solidFill>
                  <a:srgbClr val="4E7A45"/>
                </a:solidFill>
                <a:latin typeface="Times New Roman" panose="02020603050405020304" pitchFamily="18" charset="0"/>
                <a:cs typeface="Times New Roman" panose="02020603050405020304" pitchFamily="18" charset="0"/>
              </a:rPr>
              <a:t>x,y</a:t>
            </a:r>
            <a:r>
              <a:rPr lang="en-GB" altLang="hu-HU" b="1" dirty="0">
                <a:solidFill>
                  <a:srgbClr val="4E7A45"/>
                </a:solidFill>
                <a:latin typeface="Times New Roman" panose="02020603050405020304" pitchFamily="18" charset="0"/>
                <a:cs typeface="Times New Roman" panose="02020603050405020304" pitchFamily="18" charset="0"/>
              </a:rPr>
              <a:t>)</a:t>
            </a:r>
            <a:r>
              <a:rPr lang="en-GB" altLang="hu-HU" sz="1800" b="1" i="1" dirty="0">
                <a:solidFill>
                  <a:srgbClr val="4E7A45"/>
                </a:solidFill>
                <a:latin typeface="Times New Roman" panose="02020603050405020304" pitchFamily="18" charset="0"/>
                <a:cs typeface="Times New Roman" panose="02020603050405020304" pitchFamily="18" charset="0"/>
              </a:rPr>
              <a:t> </a:t>
            </a:r>
            <a:endParaRPr lang="en-GB" dirty="0"/>
          </a:p>
        </p:txBody>
      </p:sp>
      <p:sp>
        <p:nvSpPr>
          <p:cNvPr id="19" name="Szövegdoboz 18">
            <a:extLst>
              <a:ext uri="{FF2B5EF4-FFF2-40B4-BE49-F238E27FC236}">
                <a16:creationId xmlns:a16="http://schemas.microsoft.com/office/drawing/2014/main" id="{6C2F55D9-A306-4D22-A073-0C3FA5682B84}"/>
              </a:ext>
            </a:extLst>
          </p:cNvPr>
          <p:cNvSpPr txBox="1"/>
          <p:nvPr/>
        </p:nvSpPr>
        <p:spPr>
          <a:xfrm>
            <a:off x="3563888" y="4074626"/>
            <a:ext cx="1466964" cy="369332"/>
          </a:xfrm>
          <a:prstGeom prst="rect">
            <a:avLst/>
          </a:prstGeom>
          <a:solidFill>
            <a:schemeClr val="bg1">
              <a:lumMod val="85000"/>
            </a:schemeClr>
          </a:solidFill>
        </p:spPr>
        <p:txBody>
          <a:bodyPr wrap="square">
            <a:spAutoFit/>
          </a:bodyPr>
          <a:lstStyle/>
          <a:p>
            <a:pPr algn="ctr"/>
            <a:r>
              <a:rPr lang="en-GB" altLang="hu-HU" b="1" dirty="0">
                <a:solidFill>
                  <a:srgbClr val="4E7A45"/>
                </a:solidFill>
                <a:latin typeface="Times New Roman" panose="02020603050405020304" pitchFamily="18" charset="0"/>
                <a:cs typeface="Times New Roman" panose="02020603050405020304" pitchFamily="18" charset="0"/>
              </a:rPr>
              <a:t>(</a:t>
            </a:r>
            <a:r>
              <a:rPr lang="en-GB" altLang="hu-HU" b="1" dirty="0" err="1">
                <a:solidFill>
                  <a:srgbClr val="4E7A45"/>
                </a:solidFill>
                <a:latin typeface="Symbol" panose="05050102010706020507" pitchFamily="18" charset="2"/>
                <a:cs typeface="Times New Roman" panose="02020603050405020304" pitchFamily="18" charset="0"/>
              </a:rPr>
              <a:t>j</a:t>
            </a:r>
            <a:r>
              <a:rPr lang="en-GB" altLang="hu-HU" b="1" dirty="0" err="1">
                <a:solidFill>
                  <a:srgbClr val="4E7A45"/>
                </a:solidFill>
                <a:latin typeface="Times New Roman" panose="02020603050405020304" pitchFamily="18" charset="0"/>
                <a:cs typeface="Times New Roman" panose="02020603050405020304" pitchFamily="18" charset="0"/>
              </a:rPr>
              <a:t>,</a:t>
            </a:r>
            <a:r>
              <a:rPr lang="en-GB" altLang="hu-HU" b="1" dirty="0" err="1">
                <a:solidFill>
                  <a:srgbClr val="4E7A45"/>
                </a:solidFill>
                <a:latin typeface="Symbol" panose="05050102010706020507" pitchFamily="18" charset="2"/>
                <a:cs typeface="Times New Roman" panose="02020603050405020304" pitchFamily="18" charset="0"/>
              </a:rPr>
              <a:t>l</a:t>
            </a:r>
            <a:r>
              <a:rPr lang="en-GB" altLang="hu-HU" b="1" dirty="0">
                <a:solidFill>
                  <a:srgbClr val="4E7A45"/>
                </a:solidFill>
                <a:latin typeface="Times New Roman" panose="02020603050405020304" pitchFamily="18" charset="0"/>
                <a:cs typeface="Times New Roman" panose="02020603050405020304" pitchFamily="18" charset="0"/>
              </a:rPr>
              <a:t>) ↔ (</a:t>
            </a:r>
            <a:r>
              <a:rPr lang="en-GB" altLang="hu-HU" b="1" dirty="0" err="1">
                <a:solidFill>
                  <a:srgbClr val="4E7A45"/>
                </a:solidFill>
                <a:latin typeface="Times New Roman" panose="02020603050405020304" pitchFamily="18" charset="0"/>
                <a:cs typeface="Times New Roman" panose="02020603050405020304" pitchFamily="18" charset="0"/>
              </a:rPr>
              <a:t>r,</a:t>
            </a:r>
            <a:r>
              <a:rPr lang="en-GB" altLang="hu-HU" b="1" dirty="0" err="1">
                <a:solidFill>
                  <a:srgbClr val="4E7A45"/>
                </a:solidFill>
                <a:latin typeface="Symbol" panose="05050102010706020507" pitchFamily="18" charset="2"/>
                <a:cs typeface="Times New Roman" panose="02020603050405020304" pitchFamily="18" charset="0"/>
              </a:rPr>
              <a:t>q</a:t>
            </a:r>
            <a:r>
              <a:rPr lang="en-GB" altLang="hu-HU" b="1" dirty="0">
                <a:solidFill>
                  <a:srgbClr val="4E7A45"/>
                </a:solidFill>
                <a:latin typeface="Times New Roman" panose="02020603050405020304" pitchFamily="18" charset="0"/>
                <a:cs typeface="Times New Roman" panose="02020603050405020304" pitchFamily="18" charset="0"/>
              </a:rPr>
              <a:t>)</a:t>
            </a:r>
            <a:r>
              <a:rPr lang="en-GB" altLang="hu-HU" sz="1800" b="1" i="1" dirty="0">
                <a:solidFill>
                  <a:srgbClr val="4E7A45"/>
                </a:solidFill>
                <a:latin typeface="Times New Roman" panose="02020603050405020304" pitchFamily="18" charset="0"/>
                <a:cs typeface="Times New Roman" panose="02020603050405020304" pitchFamily="18" charset="0"/>
              </a:rPr>
              <a:t> </a:t>
            </a:r>
            <a:endParaRPr lang="en-GB" dirty="0"/>
          </a:p>
        </p:txBody>
      </p:sp>
    </p:spTree>
    <p:extLst>
      <p:ext uri="{BB962C8B-B14F-4D97-AF65-F5344CB8AC3E}">
        <p14:creationId xmlns:p14="http://schemas.microsoft.com/office/powerpoint/2010/main" val="381918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P spid="18"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9" name="Rectangle 9">
            <a:extLst>
              <a:ext uri="{FF2B5EF4-FFF2-40B4-BE49-F238E27FC236}">
                <a16:creationId xmlns:a16="http://schemas.microsoft.com/office/drawing/2014/main" id="{424D7CB2-EB24-48D1-B270-080EF6986CB4}"/>
              </a:ext>
            </a:extLst>
          </p:cNvPr>
          <p:cNvSpPr>
            <a:spLocks noChangeArrowheads="1"/>
          </p:cNvSpPr>
          <p:nvPr/>
        </p:nvSpPr>
        <p:spPr bwMode="auto">
          <a:xfrm>
            <a:off x="4139952" y="689664"/>
            <a:ext cx="4608511"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en-GB" altLang="hu-HU" sz="2100" dirty="0">
                <a:solidFill>
                  <a:srgbClr val="4E7A45"/>
                </a:solidFill>
                <a:latin typeface="Times New Roman" panose="02020603050405020304" pitchFamily="18" charset="0"/>
                <a:cs typeface="Times New Roman" panose="02020603050405020304" pitchFamily="18" charset="0"/>
              </a:rPr>
              <a:t>The result of surveying measurements are geometrical information (distances, angles) in a local horizontal/vertical system. In order to map the physical shape of the Earth, a </a:t>
            </a:r>
            <a:r>
              <a:rPr lang="en-GB" altLang="hu-HU" sz="2100" b="1" i="1" dirty="0">
                <a:solidFill>
                  <a:srgbClr val="4E7A45"/>
                </a:solidFill>
                <a:latin typeface="Times New Roman" panose="02020603050405020304" pitchFamily="18" charset="0"/>
                <a:cs typeface="Times New Roman" panose="02020603050405020304" pitchFamily="18" charset="0"/>
              </a:rPr>
              <a:t>reference surface </a:t>
            </a:r>
            <a:r>
              <a:rPr lang="en-GB" altLang="hu-HU" sz="2100" dirty="0">
                <a:solidFill>
                  <a:srgbClr val="4E7A45"/>
                </a:solidFill>
                <a:latin typeface="Times New Roman" panose="02020603050405020304" pitchFamily="18" charset="0"/>
                <a:cs typeface="Times New Roman" panose="02020603050405020304" pitchFamily="18" charset="0"/>
              </a:rPr>
              <a:t>(usually rotation ellipsoid) is used, which is a geometrical body, fitting smoothly to the geoid. Then, the measurements are reduced to the reference surface, a mathematically regular body</a:t>
            </a:r>
            <a:r>
              <a:rPr lang="hu-HU" altLang="hu-HU" sz="2100" dirty="0">
                <a:solidFill>
                  <a:srgbClr val="4E7A45"/>
                </a:solidFill>
                <a:latin typeface="Times New Roman" panose="02020603050405020304" pitchFamily="18" charset="0"/>
                <a:cs typeface="Times New Roman" panose="02020603050405020304" pitchFamily="18" charset="0"/>
              </a:rPr>
              <a:t>,</a:t>
            </a:r>
            <a:r>
              <a:rPr lang="en-GB" altLang="hu-HU" sz="2100" dirty="0">
                <a:solidFill>
                  <a:srgbClr val="4E7A45"/>
                </a:solidFill>
                <a:latin typeface="Times New Roman" panose="02020603050405020304" pitchFamily="18" charset="0"/>
                <a:cs typeface="Times New Roman" panose="02020603050405020304" pitchFamily="18" charset="0"/>
              </a:rPr>
              <a:t> in order to treat them with mathematical tools, and derive maps.</a:t>
            </a:r>
          </a:p>
        </p:txBody>
      </p:sp>
      <p:pic>
        <p:nvPicPr>
          <p:cNvPr id="168970" name="Picture 10">
            <a:extLst>
              <a:ext uri="{FF2B5EF4-FFF2-40B4-BE49-F238E27FC236}">
                <a16:creationId xmlns:a16="http://schemas.microsoft.com/office/drawing/2014/main" id="{1AA29221-655C-4E9A-AA05-D1CFAC7118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732" y="1467698"/>
            <a:ext cx="2945630" cy="2208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ím 2">
            <a:extLst>
              <a:ext uri="{FF2B5EF4-FFF2-40B4-BE49-F238E27FC236}">
                <a16:creationId xmlns:a16="http://schemas.microsoft.com/office/drawing/2014/main" id="{8E263D22-F429-4BE0-A0BD-E73499E24C10}"/>
              </a:ext>
            </a:extLst>
          </p:cNvPr>
          <p:cNvSpPr txBox="1">
            <a:spLocks/>
          </p:cNvSpPr>
          <p:nvPr/>
        </p:nvSpPr>
        <p:spPr>
          <a:xfrm>
            <a:off x="457200" y="263518"/>
            <a:ext cx="8229600" cy="857250"/>
          </a:xfrm>
          <a:prstGeom prst="rect">
            <a:avLst/>
          </a:prstGeom>
        </p:spPr>
        <p:txBody>
          <a:bodyPr>
            <a:normAutofit/>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en-GB" dirty="0"/>
              <a:t>Map Projection</a:t>
            </a:r>
            <a:r>
              <a:rPr lang="hu-HU" dirty="0"/>
              <a:t>s</a:t>
            </a:r>
            <a:endParaRPr lang="en-GB" dirty="0"/>
          </a:p>
        </p:txBody>
      </p:sp>
    </p:spTree>
    <p:extLst>
      <p:ext uri="{BB962C8B-B14F-4D97-AF65-F5344CB8AC3E}">
        <p14:creationId xmlns:p14="http://schemas.microsoft.com/office/powerpoint/2010/main" val="33753385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9" name="Rectangle 9">
            <a:extLst>
              <a:ext uri="{FF2B5EF4-FFF2-40B4-BE49-F238E27FC236}">
                <a16:creationId xmlns:a16="http://schemas.microsoft.com/office/drawing/2014/main" id="{424D7CB2-EB24-48D1-B270-080EF6986CB4}"/>
              </a:ext>
            </a:extLst>
          </p:cNvPr>
          <p:cNvSpPr>
            <a:spLocks noChangeArrowheads="1"/>
          </p:cNvSpPr>
          <p:nvPr/>
        </p:nvSpPr>
        <p:spPr bwMode="auto">
          <a:xfrm>
            <a:off x="303784" y="880433"/>
            <a:ext cx="8352928" cy="3647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hu-HU" altLang="hu-HU" sz="2100" dirty="0">
                <a:solidFill>
                  <a:srgbClr val="4E7A45"/>
                </a:solidFill>
                <a:latin typeface="Times New Roman" panose="02020603050405020304" pitchFamily="18" charset="0"/>
                <a:cs typeface="Times New Roman" panose="02020603050405020304" pitchFamily="18" charset="0"/>
              </a:rPr>
              <a:t>National map</a:t>
            </a:r>
            <a:r>
              <a:rPr lang="en-GB" altLang="hu-HU" sz="2100" dirty="0">
                <a:solidFill>
                  <a:srgbClr val="4E7A45"/>
                </a:solidFill>
                <a:latin typeface="Times New Roman" panose="02020603050405020304" pitchFamily="18" charset="0"/>
                <a:cs typeface="Times New Roman" panose="02020603050405020304" pitchFamily="18" charset="0"/>
              </a:rPr>
              <a:t> projections:</a:t>
            </a:r>
          </a:p>
          <a:p>
            <a:pPr marL="342900" indent="-342900" algn="just">
              <a:buFontTx/>
              <a:buChar char="-"/>
            </a:pPr>
            <a:r>
              <a:rPr lang="hu-HU" altLang="hu-HU" sz="2100" dirty="0" err="1">
                <a:solidFill>
                  <a:srgbClr val="4E7A45"/>
                </a:solidFill>
                <a:latin typeface="Times New Roman" panose="02020603050405020304" pitchFamily="18" charset="0"/>
                <a:cs typeface="Times New Roman" panose="02020603050405020304" pitchFamily="18" charset="0"/>
              </a:rPr>
              <a:t>Defined</a:t>
            </a:r>
            <a:r>
              <a:rPr lang="hu-HU" altLang="hu-HU" sz="2100" dirty="0">
                <a:solidFill>
                  <a:srgbClr val="4E7A45"/>
                </a:solidFill>
                <a:latin typeface="Times New Roman" panose="02020603050405020304" pitchFamily="18" charset="0"/>
                <a:cs typeface="Times New Roman" panose="02020603050405020304" pitchFamily="18" charset="0"/>
              </a:rPr>
              <a:t> and </a:t>
            </a:r>
            <a:r>
              <a:rPr lang="hu-HU" altLang="hu-HU" sz="2100" dirty="0" err="1">
                <a:solidFill>
                  <a:srgbClr val="4E7A45"/>
                </a:solidFill>
                <a:latin typeface="Times New Roman" panose="02020603050405020304" pitchFamily="18" charset="0"/>
                <a:cs typeface="Times New Roman" panose="02020603050405020304" pitchFamily="18" charset="0"/>
              </a:rPr>
              <a:t>used</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for</a:t>
            </a:r>
            <a:r>
              <a:rPr lang="hu-HU" altLang="hu-HU" sz="2100" dirty="0">
                <a:solidFill>
                  <a:srgbClr val="4E7A45"/>
                </a:solidFill>
                <a:latin typeface="Times New Roman" panose="02020603050405020304" pitchFamily="18" charset="0"/>
                <a:cs typeface="Times New Roman" panose="02020603050405020304" pitchFamily="18" charset="0"/>
              </a:rPr>
              <a:t> a </a:t>
            </a:r>
            <a:r>
              <a:rPr lang="hu-HU" altLang="hu-HU" sz="2100" dirty="0" err="1">
                <a:solidFill>
                  <a:srgbClr val="4E7A45"/>
                </a:solidFill>
                <a:latin typeface="Times New Roman" panose="02020603050405020304" pitchFamily="18" charset="0"/>
                <a:cs typeface="Times New Roman" panose="02020603050405020304" pitchFamily="18" charset="0"/>
              </a:rPr>
              <a:t>certain</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region</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usually</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for</a:t>
            </a:r>
            <a:r>
              <a:rPr lang="hu-HU" altLang="hu-HU" sz="2100" dirty="0">
                <a:solidFill>
                  <a:srgbClr val="4E7A45"/>
                </a:solidFill>
                <a:latin typeface="Times New Roman" panose="02020603050405020304" pitchFamily="18" charset="0"/>
                <a:cs typeface="Times New Roman" panose="02020603050405020304" pitchFamily="18" charset="0"/>
              </a:rPr>
              <a:t> a country, </a:t>
            </a:r>
            <a:r>
              <a:rPr lang="hu-HU" altLang="hu-HU" sz="2100" dirty="0" err="1">
                <a:solidFill>
                  <a:srgbClr val="4E7A45"/>
                </a:solidFill>
                <a:latin typeface="Times New Roman" panose="02020603050405020304" pitchFamily="18" charset="0"/>
                <a:cs typeface="Times New Roman" panose="02020603050405020304" pitchFamily="18" charset="0"/>
              </a:rPr>
              <a:t>optimized</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by</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considering</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the</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geometry</a:t>
            </a:r>
            <a:r>
              <a:rPr lang="hu-HU" altLang="hu-HU" sz="2100" dirty="0">
                <a:solidFill>
                  <a:srgbClr val="4E7A45"/>
                </a:solidFill>
                <a:latin typeface="Times New Roman" panose="02020603050405020304" pitchFamily="18" charset="0"/>
                <a:cs typeface="Times New Roman" panose="02020603050405020304" pitchFamily="18" charset="0"/>
              </a:rPr>
              <a:t> and </a:t>
            </a:r>
            <a:r>
              <a:rPr lang="hu-HU" altLang="hu-HU" sz="2100" dirty="0" err="1">
                <a:solidFill>
                  <a:srgbClr val="4E7A45"/>
                </a:solidFill>
                <a:latin typeface="Times New Roman" panose="02020603050405020304" pitchFamily="18" charset="0"/>
                <a:cs typeface="Times New Roman" panose="02020603050405020304" pitchFamily="18" charset="0"/>
              </a:rPr>
              <a:t>location</a:t>
            </a:r>
            <a:r>
              <a:rPr lang="hu-HU" altLang="hu-HU" sz="2100" dirty="0">
                <a:solidFill>
                  <a:srgbClr val="4E7A45"/>
                </a:solidFill>
                <a:latin typeface="Times New Roman" panose="02020603050405020304" pitchFamily="18" charset="0"/>
                <a:cs typeface="Times New Roman" panose="02020603050405020304" pitchFamily="18" charset="0"/>
              </a:rPr>
              <a:t> of </a:t>
            </a:r>
            <a:r>
              <a:rPr lang="hu-HU" altLang="hu-HU" sz="2100" dirty="0" err="1">
                <a:solidFill>
                  <a:srgbClr val="4E7A45"/>
                </a:solidFill>
                <a:latin typeface="Times New Roman" panose="02020603050405020304" pitchFamily="18" charset="0"/>
                <a:cs typeface="Times New Roman" panose="02020603050405020304" pitchFamily="18" charset="0"/>
              </a:rPr>
              <a:t>the</a:t>
            </a:r>
            <a:r>
              <a:rPr lang="hu-HU" altLang="hu-HU" sz="2100" dirty="0">
                <a:solidFill>
                  <a:srgbClr val="4E7A45"/>
                </a:solidFill>
                <a:latin typeface="Times New Roman" panose="02020603050405020304" pitchFamily="18" charset="0"/>
                <a:cs typeface="Times New Roman" panose="02020603050405020304" pitchFamily="18" charset="0"/>
              </a:rPr>
              <a:t> country</a:t>
            </a:r>
          </a:p>
          <a:p>
            <a:pPr marL="342900" indent="-342900" algn="just">
              <a:buFontTx/>
              <a:buChar char="-"/>
            </a:pPr>
            <a:r>
              <a:rPr lang="hu-HU" altLang="hu-HU" sz="2100" dirty="0">
                <a:solidFill>
                  <a:srgbClr val="4E7A45"/>
                </a:solidFill>
                <a:latin typeface="Times New Roman" panose="02020603050405020304" pitchFamily="18" charset="0"/>
                <a:cs typeface="Times New Roman" panose="02020603050405020304" pitchFamily="18" charset="0"/>
              </a:rPr>
              <a:t>„</a:t>
            </a:r>
            <a:r>
              <a:rPr lang="hu-HU" altLang="hu-HU" sz="2100" dirty="0" err="1">
                <a:solidFill>
                  <a:srgbClr val="4E7A45"/>
                </a:solidFill>
                <a:latin typeface="Times New Roman" panose="02020603050405020304" pitchFamily="18" charset="0"/>
                <a:cs typeface="Times New Roman" panose="02020603050405020304" pitchFamily="18" charset="0"/>
              </a:rPr>
              <a:t>Optimized</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the</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used</a:t>
            </a:r>
            <a:r>
              <a:rPr lang="hu-HU" altLang="hu-HU" sz="2100" dirty="0">
                <a:solidFill>
                  <a:srgbClr val="4E7A45"/>
                </a:solidFill>
                <a:latin typeface="Times New Roman" panose="02020603050405020304" pitchFamily="18" charset="0"/>
                <a:cs typeface="Times New Roman" panose="02020603050405020304" pitchFamily="18" charset="0"/>
              </a:rPr>
              <a:t> map projection </a:t>
            </a:r>
            <a:r>
              <a:rPr lang="hu-HU" altLang="hu-HU" sz="2100" dirty="0" err="1">
                <a:solidFill>
                  <a:srgbClr val="4E7A45"/>
                </a:solidFill>
                <a:latin typeface="Times New Roman" panose="02020603050405020304" pitchFamily="18" charset="0"/>
                <a:cs typeface="Times New Roman" panose="02020603050405020304" pitchFamily="18" charset="0"/>
              </a:rPr>
              <a:t>should</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minimize</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the</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distortion</a:t>
            </a:r>
            <a:r>
              <a:rPr lang="hu-HU" altLang="hu-HU" sz="2100" dirty="0">
                <a:solidFill>
                  <a:srgbClr val="4E7A45"/>
                </a:solidFill>
                <a:latin typeface="Times New Roman" panose="02020603050405020304" pitchFamily="18" charset="0"/>
                <a:cs typeface="Times New Roman" panose="02020603050405020304" pitchFamily="18" charset="0"/>
              </a:rPr>
              <a:t> of </a:t>
            </a:r>
            <a:r>
              <a:rPr lang="hu-HU" altLang="hu-HU" sz="2100" dirty="0" err="1">
                <a:solidFill>
                  <a:srgbClr val="4E7A45"/>
                </a:solidFill>
                <a:latin typeface="Times New Roman" panose="02020603050405020304" pitchFamily="18" charset="0"/>
                <a:cs typeface="Times New Roman" panose="02020603050405020304" pitchFamily="18" charset="0"/>
              </a:rPr>
              <a:t>the</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distances</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within</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the</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area</a:t>
            </a:r>
            <a:r>
              <a:rPr lang="hu-HU" altLang="hu-HU" sz="2100" dirty="0">
                <a:solidFill>
                  <a:srgbClr val="4E7A45"/>
                </a:solidFill>
                <a:latin typeface="Times New Roman" panose="02020603050405020304" pitchFamily="18" charset="0"/>
                <a:cs typeface="Times New Roman" panose="02020603050405020304" pitchFamily="18" charset="0"/>
              </a:rPr>
              <a:t> of </a:t>
            </a:r>
            <a:r>
              <a:rPr lang="hu-HU" altLang="hu-HU" sz="2100" dirty="0" err="1">
                <a:solidFill>
                  <a:srgbClr val="4E7A45"/>
                </a:solidFill>
                <a:latin typeface="Times New Roman" panose="02020603050405020304" pitchFamily="18" charset="0"/>
                <a:cs typeface="Times New Roman" panose="02020603050405020304" pitchFamily="18" charset="0"/>
              </a:rPr>
              <a:t>the</a:t>
            </a:r>
            <a:r>
              <a:rPr lang="hu-HU" altLang="hu-HU" sz="2100" dirty="0">
                <a:solidFill>
                  <a:srgbClr val="4E7A45"/>
                </a:solidFill>
                <a:latin typeface="Times New Roman" panose="02020603050405020304" pitchFamily="18" charset="0"/>
                <a:cs typeface="Times New Roman" panose="02020603050405020304" pitchFamily="18" charset="0"/>
              </a:rPr>
              <a:t> country. </a:t>
            </a:r>
          </a:p>
          <a:p>
            <a:pPr marL="342900" indent="-342900" algn="just">
              <a:buFontTx/>
              <a:buChar char="-"/>
            </a:pPr>
            <a:r>
              <a:rPr lang="hu-HU" altLang="hu-HU" sz="2100" dirty="0" err="1">
                <a:solidFill>
                  <a:srgbClr val="4E7A45"/>
                </a:solidFill>
                <a:latin typeface="Times New Roman" panose="02020603050405020304" pitchFamily="18" charset="0"/>
                <a:cs typeface="Times New Roman" panose="02020603050405020304" pitchFamily="18" charset="0"/>
              </a:rPr>
              <a:t>For</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engineering</a:t>
            </a:r>
            <a:r>
              <a:rPr lang="hu-HU" altLang="hu-HU" sz="2100" dirty="0">
                <a:solidFill>
                  <a:srgbClr val="4E7A45"/>
                </a:solidFill>
                <a:latin typeface="Times New Roman" panose="02020603050405020304" pitchFamily="18" charset="0"/>
                <a:cs typeface="Times New Roman" panose="02020603050405020304" pitchFamily="18" charset="0"/>
              </a:rPr>
              <a:t> and </a:t>
            </a:r>
            <a:r>
              <a:rPr lang="hu-HU" altLang="hu-HU" sz="2100" dirty="0" err="1">
                <a:solidFill>
                  <a:srgbClr val="4E7A45"/>
                </a:solidFill>
                <a:latin typeface="Times New Roman" panose="02020603050405020304" pitchFamily="18" charset="0"/>
                <a:cs typeface="Times New Roman" panose="02020603050405020304" pitchFamily="18" charset="0"/>
              </a:rPr>
              <a:t>land</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registry</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applications</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optimally</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the</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maximal</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distortion</a:t>
            </a:r>
            <a:r>
              <a:rPr lang="hu-HU" altLang="hu-HU" sz="2100" dirty="0">
                <a:solidFill>
                  <a:srgbClr val="4E7A45"/>
                </a:solidFill>
                <a:latin typeface="Times New Roman" panose="02020603050405020304" pitchFamily="18" charset="0"/>
                <a:cs typeface="Times New Roman" panose="02020603050405020304" pitchFamily="18" charset="0"/>
              </a:rPr>
              <a:t> of </a:t>
            </a:r>
            <a:r>
              <a:rPr lang="hu-HU" altLang="hu-HU" sz="2100" dirty="0" err="1">
                <a:solidFill>
                  <a:srgbClr val="4E7A45"/>
                </a:solidFill>
                <a:latin typeface="Times New Roman" panose="02020603050405020304" pitchFamily="18" charset="0"/>
                <a:cs typeface="Times New Roman" panose="02020603050405020304" pitchFamily="18" charset="0"/>
              </a:rPr>
              <a:t>the</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distance</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should</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not</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exceed</a:t>
            </a:r>
            <a:r>
              <a:rPr lang="hu-HU" altLang="hu-HU" sz="2100" dirty="0">
                <a:solidFill>
                  <a:srgbClr val="4E7A45"/>
                </a:solidFill>
                <a:latin typeface="Times New Roman" panose="02020603050405020304" pitchFamily="18" charset="0"/>
                <a:cs typeface="Times New Roman" panose="02020603050405020304" pitchFamily="18" charset="0"/>
              </a:rPr>
              <a:t> ±10 cm/km.</a:t>
            </a:r>
          </a:p>
          <a:p>
            <a:pPr marL="342900" indent="-342900" algn="just">
              <a:buFontTx/>
              <a:buChar char="-"/>
            </a:pPr>
            <a:r>
              <a:rPr lang="hu-HU" altLang="hu-HU" sz="2100" dirty="0" err="1">
                <a:solidFill>
                  <a:srgbClr val="4E7A45"/>
                </a:solidFill>
                <a:latin typeface="Times New Roman" panose="02020603050405020304" pitchFamily="18" charset="0"/>
                <a:cs typeface="Times New Roman" panose="02020603050405020304" pitchFamily="18" charset="0"/>
              </a:rPr>
              <a:t>If</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it</a:t>
            </a:r>
            <a:r>
              <a:rPr lang="hu-HU" altLang="hu-HU" sz="2100" dirty="0">
                <a:solidFill>
                  <a:srgbClr val="4E7A45"/>
                </a:solidFill>
                <a:latin typeface="Times New Roman" panose="02020603050405020304" pitchFamily="18" charset="0"/>
                <a:cs typeface="Times New Roman" panose="02020603050405020304" pitchFamily="18" charset="0"/>
              </a:rPr>
              <a:t> is </a:t>
            </a:r>
            <a:r>
              <a:rPr lang="hu-HU" altLang="hu-HU" sz="2100" dirty="0" err="1">
                <a:solidFill>
                  <a:srgbClr val="4E7A45"/>
                </a:solidFill>
                <a:latin typeface="Times New Roman" panose="02020603050405020304" pitchFamily="18" charset="0"/>
                <a:cs typeface="Times New Roman" panose="02020603050405020304" pitchFamily="18" charset="0"/>
              </a:rPr>
              <a:t>exceeded</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for</a:t>
            </a:r>
            <a:r>
              <a:rPr lang="hu-HU" altLang="hu-HU" sz="2100" dirty="0">
                <a:solidFill>
                  <a:srgbClr val="4E7A45"/>
                </a:solidFill>
                <a:latin typeface="Times New Roman" panose="02020603050405020304" pitchFamily="18" charset="0"/>
                <a:cs typeface="Times New Roman" panose="02020603050405020304" pitchFamily="18" charset="0"/>
              </a:rPr>
              <a:t> civil </a:t>
            </a:r>
            <a:r>
              <a:rPr lang="hu-HU" altLang="hu-HU" sz="2100" dirty="0" err="1">
                <a:solidFill>
                  <a:srgbClr val="4E7A45"/>
                </a:solidFill>
                <a:latin typeface="Times New Roman" panose="02020603050405020304" pitchFamily="18" charset="0"/>
                <a:cs typeface="Times New Roman" panose="02020603050405020304" pitchFamily="18" charset="0"/>
              </a:rPr>
              <a:t>engineering</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tasks</a:t>
            </a:r>
            <a:r>
              <a:rPr lang="hu-HU" altLang="hu-HU" sz="2100" dirty="0">
                <a:solidFill>
                  <a:srgbClr val="4E7A45"/>
                </a:solidFill>
                <a:latin typeface="Times New Roman" panose="02020603050405020304" pitchFamily="18" charset="0"/>
                <a:cs typeface="Times New Roman" panose="02020603050405020304" pitchFamily="18" charset="0"/>
              </a:rPr>
              <a:t> a local </a:t>
            </a:r>
            <a:r>
              <a:rPr lang="hu-HU" altLang="hu-HU" sz="2100" dirty="0" err="1">
                <a:solidFill>
                  <a:srgbClr val="4E7A45"/>
                </a:solidFill>
                <a:latin typeface="Times New Roman" panose="02020603050405020304" pitchFamily="18" charset="0"/>
                <a:cs typeface="Times New Roman" panose="02020603050405020304" pitchFamily="18" charset="0"/>
              </a:rPr>
              <a:t>coordinate</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system</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should</a:t>
            </a:r>
            <a:r>
              <a:rPr lang="hu-HU" altLang="hu-HU" sz="2100" dirty="0">
                <a:solidFill>
                  <a:srgbClr val="4E7A45"/>
                </a:solidFill>
                <a:latin typeface="Times New Roman" panose="02020603050405020304" pitchFamily="18" charset="0"/>
                <a:cs typeface="Times New Roman" panose="02020603050405020304" pitchFamily="18" charset="0"/>
              </a:rPr>
              <a:t> be </a:t>
            </a:r>
            <a:r>
              <a:rPr lang="hu-HU" altLang="hu-HU" sz="2100" dirty="0" err="1">
                <a:solidFill>
                  <a:srgbClr val="4E7A45"/>
                </a:solidFill>
                <a:latin typeface="Times New Roman" panose="02020603050405020304" pitchFamily="18" charset="0"/>
                <a:cs typeface="Times New Roman" panose="02020603050405020304" pitchFamily="18" charset="0"/>
              </a:rPr>
              <a:t>used</a:t>
            </a:r>
            <a:r>
              <a:rPr lang="hu-HU" altLang="hu-HU" sz="2100" dirty="0">
                <a:solidFill>
                  <a:srgbClr val="4E7A45"/>
                </a:solidFill>
                <a:latin typeface="Times New Roman" panose="02020603050405020304" pitchFamily="18" charset="0"/>
                <a:cs typeface="Times New Roman" panose="02020603050405020304" pitchFamily="18" charset="0"/>
              </a:rPr>
              <a:t>.</a:t>
            </a:r>
          </a:p>
          <a:p>
            <a:pPr marL="342900" indent="-342900" algn="just">
              <a:buFontTx/>
              <a:buChar char="-"/>
            </a:pPr>
            <a:r>
              <a:rPr lang="hu-HU" altLang="hu-HU" sz="2100" dirty="0" err="1">
                <a:solidFill>
                  <a:srgbClr val="4E7A45"/>
                </a:solidFill>
                <a:latin typeface="Times New Roman" panose="02020603050405020304" pitchFamily="18" charset="0"/>
                <a:cs typeface="Times New Roman" panose="02020603050405020304" pitchFamily="18" charset="0"/>
              </a:rPr>
              <a:t>All</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countries</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use</a:t>
            </a:r>
            <a:r>
              <a:rPr lang="hu-HU" altLang="hu-HU" sz="2100" dirty="0">
                <a:solidFill>
                  <a:srgbClr val="4E7A45"/>
                </a:solidFill>
                <a:latin typeface="Times New Roman" panose="02020603050405020304" pitchFamily="18" charset="0"/>
                <a:cs typeface="Times New Roman" panose="02020603050405020304" pitchFamily="18" charset="0"/>
              </a:rPr>
              <a:t> a </a:t>
            </a:r>
            <a:r>
              <a:rPr lang="hu-HU" altLang="hu-HU" sz="2100" dirty="0" err="1">
                <a:solidFill>
                  <a:srgbClr val="4E7A45"/>
                </a:solidFill>
                <a:latin typeface="Times New Roman" panose="02020603050405020304" pitchFamily="18" charset="0"/>
                <a:cs typeface="Times New Roman" panose="02020603050405020304" pitchFamily="18" charset="0"/>
              </a:rPr>
              <a:t>national</a:t>
            </a:r>
            <a:r>
              <a:rPr lang="hu-HU" altLang="hu-HU" sz="2100" dirty="0">
                <a:solidFill>
                  <a:srgbClr val="4E7A45"/>
                </a:solidFill>
                <a:latin typeface="Times New Roman" panose="02020603050405020304" pitchFamily="18" charset="0"/>
                <a:cs typeface="Times New Roman" panose="02020603050405020304" pitchFamily="18" charset="0"/>
              </a:rPr>
              <a:t> map projection </a:t>
            </a:r>
            <a:r>
              <a:rPr lang="hu-HU" altLang="hu-HU" sz="2100" dirty="0" err="1">
                <a:solidFill>
                  <a:srgbClr val="4E7A45"/>
                </a:solidFill>
                <a:latin typeface="Times New Roman" panose="02020603050405020304" pitchFamily="18" charset="0"/>
                <a:cs typeface="Times New Roman" panose="02020603050405020304" pitchFamily="18" charset="0"/>
              </a:rPr>
              <a:t>system</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for</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activities</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within</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the</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border</a:t>
            </a:r>
            <a:r>
              <a:rPr lang="hu-HU" altLang="hu-HU" sz="2100" dirty="0">
                <a:solidFill>
                  <a:srgbClr val="4E7A45"/>
                </a:solidFill>
                <a:latin typeface="Times New Roman" panose="02020603050405020304" pitchFamily="18" charset="0"/>
                <a:cs typeface="Times New Roman" panose="02020603050405020304" pitchFamily="18" charset="0"/>
              </a:rPr>
              <a:t> of </a:t>
            </a:r>
            <a:r>
              <a:rPr lang="hu-HU" altLang="hu-HU" sz="2100" dirty="0" err="1">
                <a:solidFill>
                  <a:srgbClr val="4E7A45"/>
                </a:solidFill>
                <a:latin typeface="Times New Roman" panose="02020603050405020304" pitchFamily="18" charset="0"/>
                <a:cs typeface="Times New Roman" panose="02020603050405020304" pitchFamily="18" charset="0"/>
              </a:rPr>
              <a:t>the</a:t>
            </a:r>
            <a:r>
              <a:rPr lang="hu-HU" altLang="hu-HU" sz="2100" dirty="0">
                <a:solidFill>
                  <a:srgbClr val="4E7A45"/>
                </a:solidFill>
                <a:latin typeface="Times New Roman" panose="02020603050405020304" pitchFamily="18" charset="0"/>
                <a:cs typeface="Times New Roman" panose="02020603050405020304" pitchFamily="18" charset="0"/>
              </a:rPr>
              <a:t> country (</a:t>
            </a:r>
            <a:r>
              <a:rPr lang="hu-HU" altLang="hu-HU" sz="2100" dirty="0" err="1">
                <a:solidFill>
                  <a:srgbClr val="4E7A45"/>
                </a:solidFill>
                <a:latin typeface="Times New Roman" panose="02020603050405020304" pitchFamily="18" charset="0"/>
                <a:cs typeface="Times New Roman" panose="02020603050405020304" pitchFamily="18" charset="0"/>
              </a:rPr>
              <a:t>e.g</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land</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registry</a:t>
            </a:r>
            <a:r>
              <a:rPr lang="hu-HU" altLang="hu-HU" sz="2100" dirty="0">
                <a:solidFill>
                  <a:srgbClr val="4E7A45"/>
                </a:solidFill>
                <a:latin typeface="Times New Roman" panose="02020603050405020304" pitchFamily="18" charset="0"/>
                <a:cs typeface="Times New Roman" panose="02020603050405020304" pitchFamily="18" charset="0"/>
              </a:rPr>
              <a:t>)</a:t>
            </a:r>
            <a:endParaRPr lang="en-GB" altLang="hu-HU" sz="2100" dirty="0">
              <a:solidFill>
                <a:srgbClr val="4E7A45"/>
              </a:solidFill>
              <a:latin typeface="Times New Roman" panose="02020603050405020304" pitchFamily="18" charset="0"/>
              <a:cs typeface="Times New Roman" panose="02020603050405020304" pitchFamily="18" charset="0"/>
            </a:endParaRPr>
          </a:p>
        </p:txBody>
      </p:sp>
      <p:sp>
        <p:nvSpPr>
          <p:cNvPr id="5" name="Cím 2">
            <a:extLst>
              <a:ext uri="{FF2B5EF4-FFF2-40B4-BE49-F238E27FC236}">
                <a16:creationId xmlns:a16="http://schemas.microsoft.com/office/drawing/2014/main" id="{8E263D22-F429-4BE0-A0BD-E73499E24C10}"/>
              </a:ext>
            </a:extLst>
          </p:cNvPr>
          <p:cNvSpPr txBox="1">
            <a:spLocks/>
          </p:cNvSpPr>
          <p:nvPr/>
        </p:nvSpPr>
        <p:spPr>
          <a:xfrm>
            <a:off x="457200" y="263518"/>
            <a:ext cx="8229600" cy="857250"/>
          </a:xfrm>
          <a:prstGeom prst="rect">
            <a:avLst/>
          </a:prstGeom>
        </p:spPr>
        <p:txBody>
          <a:bodyPr>
            <a:normAutofit/>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hu-HU" dirty="0"/>
              <a:t>Map</a:t>
            </a:r>
            <a:r>
              <a:rPr lang="en-GB" dirty="0"/>
              <a:t> projections</a:t>
            </a:r>
            <a:r>
              <a:rPr lang="hu-HU" dirty="0"/>
              <a:t> in </a:t>
            </a:r>
            <a:r>
              <a:rPr lang="hu-HU" dirty="0" err="1"/>
              <a:t>practice</a:t>
            </a:r>
            <a:endParaRPr lang="en-GB" dirty="0"/>
          </a:p>
        </p:txBody>
      </p:sp>
    </p:spTree>
    <p:extLst>
      <p:ext uri="{BB962C8B-B14F-4D97-AF65-F5344CB8AC3E}">
        <p14:creationId xmlns:p14="http://schemas.microsoft.com/office/powerpoint/2010/main" val="37869542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9" name="Rectangle 9">
            <a:extLst>
              <a:ext uri="{FF2B5EF4-FFF2-40B4-BE49-F238E27FC236}">
                <a16:creationId xmlns:a16="http://schemas.microsoft.com/office/drawing/2014/main" id="{424D7CB2-EB24-48D1-B270-080EF6986CB4}"/>
              </a:ext>
            </a:extLst>
          </p:cNvPr>
          <p:cNvSpPr>
            <a:spLocks noChangeArrowheads="1"/>
          </p:cNvSpPr>
          <p:nvPr/>
        </p:nvSpPr>
        <p:spPr bwMode="auto">
          <a:xfrm>
            <a:off x="323528" y="915566"/>
            <a:ext cx="8352928" cy="2354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hu-HU" altLang="hu-HU" sz="2100" dirty="0">
                <a:solidFill>
                  <a:srgbClr val="4E7A45"/>
                </a:solidFill>
                <a:latin typeface="Times New Roman" panose="02020603050405020304" pitchFamily="18" charset="0"/>
                <a:cs typeface="Times New Roman" panose="02020603050405020304" pitchFamily="18" charset="0"/>
              </a:rPr>
              <a:t>International map</a:t>
            </a:r>
            <a:r>
              <a:rPr lang="en-GB" altLang="hu-HU" sz="2100" dirty="0">
                <a:solidFill>
                  <a:srgbClr val="4E7A45"/>
                </a:solidFill>
                <a:latin typeface="Times New Roman" panose="02020603050405020304" pitchFamily="18" charset="0"/>
                <a:cs typeface="Times New Roman" panose="02020603050405020304" pitchFamily="18" charset="0"/>
              </a:rPr>
              <a:t> projections:</a:t>
            </a:r>
          </a:p>
          <a:p>
            <a:pPr marL="342900" indent="-342900" algn="just">
              <a:buFontTx/>
              <a:buChar char="-"/>
            </a:pPr>
            <a:r>
              <a:rPr lang="hu-HU" altLang="hu-HU" sz="2100" dirty="0" err="1">
                <a:solidFill>
                  <a:srgbClr val="4E7A45"/>
                </a:solidFill>
                <a:latin typeface="Times New Roman" panose="02020603050405020304" pitchFamily="18" charset="0"/>
                <a:cs typeface="Times New Roman" panose="02020603050405020304" pitchFamily="18" charset="0"/>
              </a:rPr>
              <a:t>Defined</a:t>
            </a:r>
            <a:r>
              <a:rPr lang="hu-HU" altLang="hu-HU" sz="2100" dirty="0">
                <a:solidFill>
                  <a:srgbClr val="4E7A45"/>
                </a:solidFill>
                <a:latin typeface="Times New Roman" panose="02020603050405020304" pitchFamily="18" charset="0"/>
                <a:cs typeface="Times New Roman" panose="02020603050405020304" pitchFamily="18" charset="0"/>
              </a:rPr>
              <a:t> and </a:t>
            </a:r>
            <a:r>
              <a:rPr lang="hu-HU" altLang="hu-HU" sz="2100" dirty="0" err="1">
                <a:solidFill>
                  <a:srgbClr val="4E7A45"/>
                </a:solidFill>
                <a:latin typeface="Times New Roman" panose="02020603050405020304" pitchFamily="18" charset="0"/>
                <a:cs typeface="Times New Roman" panose="02020603050405020304" pitchFamily="18" charset="0"/>
              </a:rPr>
              <a:t>used</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for</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the</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whole</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globe</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or</a:t>
            </a:r>
            <a:r>
              <a:rPr lang="hu-HU" altLang="hu-HU" sz="2100" dirty="0">
                <a:solidFill>
                  <a:srgbClr val="4E7A45"/>
                </a:solidFill>
                <a:latin typeface="Times New Roman" panose="02020603050405020304" pitchFamily="18" charset="0"/>
                <a:cs typeface="Times New Roman" panose="02020603050405020304" pitchFamily="18" charset="0"/>
              </a:rPr>
              <a:t> over </a:t>
            </a:r>
            <a:r>
              <a:rPr lang="hu-HU" altLang="hu-HU" sz="2100" dirty="0" err="1">
                <a:solidFill>
                  <a:srgbClr val="4E7A45"/>
                </a:solidFill>
                <a:latin typeface="Times New Roman" panose="02020603050405020304" pitchFamily="18" charset="0"/>
                <a:cs typeface="Times New Roman" panose="02020603050405020304" pitchFamily="18" charset="0"/>
              </a:rPr>
              <a:t>continent-scale</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regions</a:t>
            </a:r>
            <a:endParaRPr lang="hu-HU" altLang="hu-HU" sz="2100" dirty="0">
              <a:solidFill>
                <a:srgbClr val="4E7A45"/>
              </a:solidFill>
              <a:latin typeface="Times New Roman" panose="02020603050405020304" pitchFamily="18" charset="0"/>
              <a:cs typeface="Times New Roman" panose="02020603050405020304" pitchFamily="18" charset="0"/>
            </a:endParaRPr>
          </a:p>
          <a:p>
            <a:pPr marL="342900" indent="-342900" algn="just">
              <a:buFontTx/>
              <a:buChar char="-"/>
            </a:pPr>
            <a:r>
              <a:rPr lang="hu-HU" altLang="hu-HU" sz="2100" dirty="0">
                <a:solidFill>
                  <a:srgbClr val="4E7A45"/>
                </a:solidFill>
                <a:latin typeface="Times New Roman" panose="02020603050405020304" pitchFamily="18" charset="0"/>
                <a:cs typeface="Times New Roman" panose="02020603050405020304" pitchFamily="18" charset="0"/>
              </a:rPr>
              <a:t>The </a:t>
            </a:r>
            <a:r>
              <a:rPr lang="hu-HU" altLang="hu-HU" sz="2100" dirty="0" err="1">
                <a:solidFill>
                  <a:srgbClr val="4E7A45"/>
                </a:solidFill>
                <a:latin typeface="Times New Roman" panose="02020603050405020304" pitchFamily="18" charset="0"/>
                <a:cs typeface="Times New Roman" panose="02020603050405020304" pitchFamily="18" charset="0"/>
              </a:rPr>
              <a:t>origin</a:t>
            </a:r>
            <a:r>
              <a:rPr lang="hu-HU" altLang="hu-HU" sz="2100" dirty="0">
                <a:solidFill>
                  <a:srgbClr val="4E7A45"/>
                </a:solidFill>
                <a:latin typeface="Times New Roman" panose="02020603050405020304" pitchFamily="18" charset="0"/>
                <a:cs typeface="Times New Roman" panose="02020603050405020304" pitchFamily="18" charset="0"/>
              </a:rPr>
              <a:t> is </a:t>
            </a:r>
            <a:r>
              <a:rPr lang="hu-HU" altLang="hu-HU" sz="2100" dirty="0" err="1">
                <a:solidFill>
                  <a:srgbClr val="4E7A45"/>
                </a:solidFill>
                <a:latin typeface="Times New Roman" panose="02020603050405020304" pitchFamily="18" charset="0"/>
                <a:cs typeface="Times New Roman" panose="02020603050405020304" pitchFamily="18" charset="0"/>
              </a:rPr>
              <a:t>at</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the</a:t>
            </a:r>
            <a:r>
              <a:rPr lang="hu-HU" altLang="hu-HU" sz="2100" dirty="0">
                <a:solidFill>
                  <a:srgbClr val="4E7A45"/>
                </a:solidFill>
                <a:latin typeface="Times New Roman" panose="02020603050405020304" pitchFamily="18" charset="0"/>
                <a:cs typeface="Times New Roman" panose="02020603050405020304" pitchFamily="18" charset="0"/>
              </a:rPr>
              <a:t> centre of </a:t>
            </a:r>
            <a:r>
              <a:rPr lang="hu-HU" altLang="hu-HU" sz="2100" dirty="0" err="1">
                <a:solidFill>
                  <a:srgbClr val="4E7A45"/>
                </a:solidFill>
                <a:latin typeface="Times New Roman" panose="02020603050405020304" pitchFamily="18" charset="0"/>
                <a:cs typeface="Times New Roman" panose="02020603050405020304" pitchFamily="18" charset="0"/>
              </a:rPr>
              <a:t>mass</a:t>
            </a:r>
            <a:r>
              <a:rPr lang="hu-HU" altLang="hu-HU" sz="2100" dirty="0">
                <a:solidFill>
                  <a:srgbClr val="4E7A45"/>
                </a:solidFill>
                <a:latin typeface="Times New Roman" panose="02020603050405020304" pitchFamily="18" charset="0"/>
                <a:cs typeface="Times New Roman" panose="02020603050405020304" pitchFamily="18" charset="0"/>
              </a:rPr>
              <a:t> of </a:t>
            </a:r>
            <a:r>
              <a:rPr lang="hu-HU" altLang="hu-HU" sz="2100" dirty="0" err="1">
                <a:solidFill>
                  <a:srgbClr val="4E7A45"/>
                </a:solidFill>
                <a:latin typeface="Times New Roman" panose="02020603050405020304" pitchFamily="18" charset="0"/>
                <a:cs typeface="Times New Roman" panose="02020603050405020304" pitchFamily="18" charset="0"/>
              </a:rPr>
              <a:t>the</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Earth</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geocentric</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the</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i="1" dirty="0">
                <a:solidFill>
                  <a:srgbClr val="4E7A45"/>
                </a:solidFill>
                <a:latin typeface="Times New Roman" panose="02020603050405020304" pitchFamily="18" charset="0"/>
                <a:cs typeface="Times New Roman" panose="02020603050405020304" pitchFamily="18" charset="0"/>
              </a:rPr>
              <a:t>z</a:t>
            </a:r>
            <a:r>
              <a:rPr lang="hu-HU" altLang="hu-HU" sz="2100" dirty="0">
                <a:solidFill>
                  <a:srgbClr val="4E7A45"/>
                </a:solidFill>
                <a:latin typeface="Times New Roman" panose="02020603050405020304" pitchFamily="18" charset="0"/>
                <a:cs typeface="Times New Roman" panose="02020603050405020304" pitchFamily="18" charset="0"/>
              </a:rPr>
              <a:t>-</a:t>
            </a:r>
            <a:r>
              <a:rPr lang="hu-HU" altLang="hu-HU" sz="2100" dirty="0" err="1">
                <a:solidFill>
                  <a:srgbClr val="4E7A45"/>
                </a:solidFill>
                <a:latin typeface="Times New Roman" panose="02020603050405020304" pitchFamily="18" charset="0"/>
                <a:cs typeface="Times New Roman" panose="02020603050405020304" pitchFamily="18" charset="0"/>
              </a:rPr>
              <a:t>axis</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towards</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to</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the</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rotational</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axis</a:t>
            </a:r>
            <a:r>
              <a:rPr lang="hu-HU" altLang="hu-HU" sz="2100" dirty="0">
                <a:solidFill>
                  <a:srgbClr val="4E7A45"/>
                </a:solidFill>
                <a:latin typeface="Times New Roman" panose="02020603050405020304" pitchFamily="18" charset="0"/>
                <a:cs typeface="Times New Roman" panose="02020603050405020304" pitchFamily="18" charset="0"/>
              </a:rPr>
              <a:t> of </a:t>
            </a:r>
            <a:r>
              <a:rPr lang="hu-HU" altLang="hu-HU" sz="2100" dirty="0" err="1">
                <a:solidFill>
                  <a:srgbClr val="4E7A45"/>
                </a:solidFill>
                <a:latin typeface="Times New Roman" panose="02020603050405020304" pitchFamily="18" charset="0"/>
                <a:cs typeface="Times New Roman" panose="02020603050405020304" pitchFamily="18" charset="0"/>
              </a:rPr>
              <a:t>the</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Earth</a:t>
            </a:r>
            <a:endParaRPr lang="hu-HU" altLang="hu-HU" sz="2100" dirty="0">
              <a:solidFill>
                <a:srgbClr val="4E7A45"/>
              </a:solidFill>
              <a:latin typeface="Times New Roman" panose="02020603050405020304" pitchFamily="18" charset="0"/>
              <a:cs typeface="Times New Roman" panose="02020603050405020304" pitchFamily="18" charset="0"/>
            </a:endParaRPr>
          </a:p>
          <a:p>
            <a:pPr marL="342900" indent="-342900" algn="just">
              <a:buFontTx/>
              <a:buChar char="-"/>
            </a:pPr>
            <a:r>
              <a:rPr lang="hu-HU" altLang="hu-HU" sz="2100" dirty="0">
                <a:solidFill>
                  <a:srgbClr val="4E7A45"/>
                </a:solidFill>
                <a:latin typeface="Times New Roman" panose="02020603050405020304" pitchFamily="18" charset="0"/>
                <a:cs typeface="Times New Roman" panose="02020603050405020304" pitchFamily="18" charset="0"/>
              </a:rPr>
              <a:t>The </a:t>
            </a:r>
            <a:r>
              <a:rPr lang="hu-HU" altLang="hu-HU" sz="2100" dirty="0" err="1">
                <a:solidFill>
                  <a:srgbClr val="4E7A45"/>
                </a:solidFill>
                <a:latin typeface="Times New Roman" panose="02020603050405020304" pitchFamily="18" charset="0"/>
                <a:cs typeface="Times New Roman" panose="02020603050405020304" pitchFamily="18" charset="0"/>
              </a:rPr>
              <a:t>global</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mapping</a:t>
            </a:r>
            <a:r>
              <a:rPr lang="hu-HU" altLang="hu-HU" sz="2100" dirty="0">
                <a:solidFill>
                  <a:srgbClr val="4E7A45"/>
                </a:solidFill>
                <a:latin typeface="Times New Roman" panose="02020603050405020304" pitchFamily="18" charset="0"/>
                <a:cs typeface="Times New Roman" panose="02020603050405020304" pitchFamily="18" charset="0"/>
              </a:rPr>
              <a:t> is </a:t>
            </a:r>
            <a:r>
              <a:rPr lang="hu-HU" altLang="hu-HU" sz="2100" dirty="0" err="1">
                <a:solidFill>
                  <a:srgbClr val="4E7A45"/>
                </a:solidFill>
                <a:latin typeface="Times New Roman" panose="02020603050405020304" pitchFamily="18" charset="0"/>
                <a:cs typeface="Times New Roman" panose="02020603050405020304" pitchFamily="18" charset="0"/>
              </a:rPr>
              <a:t>achieved</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by</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dividing</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the</a:t>
            </a:r>
            <a:r>
              <a:rPr lang="hu-HU" altLang="hu-HU" sz="2100" dirty="0">
                <a:solidFill>
                  <a:srgbClr val="4E7A45"/>
                </a:solidFill>
                <a:latin typeface="Times New Roman" panose="02020603050405020304" pitchFamily="18" charset="0"/>
                <a:cs typeface="Times New Roman" panose="02020603050405020304" pitchFamily="18" charset="0"/>
              </a:rPr>
              <a:t> map </a:t>
            </a:r>
            <a:r>
              <a:rPr lang="hu-HU" altLang="hu-HU" sz="2100" dirty="0" err="1">
                <a:solidFill>
                  <a:srgbClr val="4E7A45"/>
                </a:solidFill>
                <a:latin typeface="Times New Roman" panose="02020603050405020304" pitchFamily="18" charset="0"/>
                <a:cs typeface="Times New Roman" panose="02020603050405020304" pitchFamily="18" charset="0"/>
              </a:rPr>
              <a:t>into</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bands</a:t>
            </a:r>
            <a:r>
              <a:rPr lang="hu-HU" altLang="hu-HU" sz="2100" dirty="0">
                <a:solidFill>
                  <a:srgbClr val="4E7A45"/>
                </a:solidFill>
                <a:latin typeface="Times New Roman" panose="02020603050405020304" pitchFamily="18" charset="0"/>
                <a:cs typeface="Times New Roman" panose="02020603050405020304" pitchFamily="18" charset="0"/>
              </a:rPr>
              <a:t>/</a:t>
            </a:r>
            <a:r>
              <a:rPr lang="hu-HU" altLang="hu-HU" sz="2100" dirty="0" err="1">
                <a:solidFill>
                  <a:srgbClr val="4E7A45"/>
                </a:solidFill>
                <a:latin typeface="Times New Roman" panose="02020603050405020304" pitchFamily="18" charset="0"/>
                <a:cs typeface="Times New Roman" panose="02020603050405020304" pitchFamily="18" charset="0"/>
              </a:rPr>
              <a:t>zones</a:t>
            </a:r>
            <a:endParaRPr lang="hu-HU" altLang="hu-HU" sz="2100" dirty="0">
              <a:solidFill>
                <a:srgbClr val="4E7A45"/>
              </a:solidFill>
              <a:latin typeface="Times New Roman" panose="02020603050405020304" pitchFamily="18" charset="0"/>
              <a:cs typeface="Times New Roman" panose="02020603050405020304" pitchFamily="18" charset="0"/>
            </a:endParaRPr>
          </a:p>
          <a:p>
            <a:pPr marL="342900" indent="-342900" algn="just">
              <a:buFontTx/>
              <a:buChar char="-"/>
            </a:pPr>
            <a:r>
              <a:rPr lang="hu-HU" altLang="hu-HU" sz="2100" dirty="0" err="1">
                <a:solidFill>
                  <a:srgbClr val="4E7A45"/>
                </a:solidFill>
                <a:latin typeface="Times New Roman" panose="02020603050405020304" pitchFamily="18" charset="0"/>
                <a:cs typeface="Times New Roman" panose="02020603050405020304" pitchFamily="18" charset="0"/>
              </a:rPr>
              <a:t>All</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countries</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use</a:t>
            </a:r>
            <a:r>
              <a:rPr lang="hu-HU" altLang="hu-HU" sz="2100" dirty="0">
                <a:solidFill>
                  <a:srgbClr val="4E7A45"/>
                </a:solidFill>
                <a:latin typeface="Times New Roman" panose="02020603050405020304" pitchFamily="18" charset="0"/>
                <a:cs typeface="Times New Roman" panose="02020603050405020304" pitchFamily="18" charset="0"/>
              </a:rPr>
              <a:t> an </a:t>
            </a:r>
            <a:r>
              <a:rPr lang="hu-HU" altLang="hu-HU" sz="2100" dirty="0" err="1">
                <a:solidFill>
                  <a:srgbClr val="4E7A45"/>
                </a:solidFill>
                <a:latin typeface="Times New Roman" panose="02020603050405020304" pitchFamily="18" charset="0"/>
                <a:cs typeface="Times New Roman" panose="02020603050405020304" pitchFamily="18" charset="0"/>
              </a:rPr>
              <a:t>international</a:t>
            </a:r>
            <a:r>
              <a:rPr lang="hu-HU" altLang="hu-HU" sz="2100" dirty="0">
                <a:solidFill>
                  <a:srgbClr val="4E7A45"/>
                </a:solidFill>
                <a:latin typeface="Times New Roman" panose="02020603050405020304" pitchFamily="18" charset="0"/>
                <a:cs typeface="Times New Roman" panose="02020603050405020304" pitchFamily="18" charset="0"/>
              </a:rPr>
              <a:t> map projection </a:t>
            </a:r>
            <a:r>
              <a:rPr lang="hu-HU" altLang="hu-HU" sz="2100" dirty="0" err="1">
                <a:solidFill>
                  <a:srgbClr val="4E7A45"/>
                </a:solidFill>
                <a:latin typeface="Times New Roman" panose="02020603050405020304" pitchFamily="18" charset="0"/>
                <a:cs typeface="Times New Roman" panose="02020603050405020304" pitchFamily="18" charset="0"/>
              </a:rPr>
              <a:t>system</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for</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activities</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outside</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the</a:t>
            </a:r>
            <a:r>
              <a:rPr lang="hu-HU" altLang="hu-HU" sz="2100" dirty="0">
                <a:solidFill>
                  <a:srgbClr val="4E7A45"/>
                </a:solidFill>
                <a:latin typeface="Times New Roman" panose="02020603050405020304" pitchFamily="18" charset="0"/>
                <a:cs typeface="Times New Roman" panose="02020603050405020304" pitchFamily="18" charset="0"/>
              </a:rPr>
              <a:t> </a:t>
            </a:r>
            <a:r>
              <a:rPr lang="hu-HU" altLang="hu-HU" sz="2100" dirty="0" err="1">
                <a:solidFill>
                  <a:srgbClr val="4E7A45"/>
                </a:solidFill>
                <a:latin typeface="Times New Roman" panose="02020603050405020304" pitchFamily="18" charset="0"/>
                <a:cs typeface="Times New Roman" panose="02020603050405020304" pitchFamily="18" charset="0"/>
              </a:rPr>
              <a:t>border</a:t>
            </a:r>
            <a:r>
              <a:rPr lang="hu-HU" altLang="hu-HU" sz="2100" dirty="0">
                <a:solidFill>
                  <a:srgbClr val="4E7A45"/>
                </a:solidFill>
                <a:latin typeface="Times New Roman" panose="02020603050405020304" pitchFamily="18" charset="0"/>
                <a:cs typeface="Times New Roman" panose="02020603050405020304" pitchFamily="18" charset="0"/>
              </a:rPr>
              <a:t> of </a:t>
            </a:r>
            <a:r>
              <a:rPr lang="hu-HU" altLang="hu-HU" sz="2100" dirty="0" err="1">
                <a:solidFill>
                  <a:srgbClr val="4E7A45"/>
                </a:solidFill>
                <a:latin typeface="Times New Roman" panose="02020603050405020304" pitchFamily="18" charset="0"/>
                <a:cs typeface="Times New Roman" panose="02020603050405020304" pitchFamily="18" charset="0"/>
              </a:rPr>
              <a:t>the</a:t>
            </a:r>
            <a:r>
              <a:rPr lang="hu-HU" altLang="hu-HU" sz="2100" dirty="0">
                <a:solidFill>
                  <a:srgbClr val="4E7A45"/>
                </a:solidFill>
                <a:latin typeface="Times New Roman" panose="02020603050405020304" pitchFamily="18" charset="0"/>
                <a:cs typeface="Times New Roman" panose="02020603050405020304" pitchFamily="18" charset="0"/>
              </a:rPr>
              <a:t> country (</a:t>
            </a:r>
            <a:r>
              <a:rPr lang="hu-HU" altLang="hu-HU" sz="2100" dirty="0" err="1">
                <a:solidFill>
                  <a:srgbClr val="4E7A45"/>
                </a:solidFill>
                <a:latin typeface="Times New Roman" panose="02020603050405020304" pitchFamily="18" charset="0"/>
                <a:cs typeface="Times New Roman" panose="02020603050405020304" pitchFamily="18" charset="0"/>
              </a:rPr>
              <a:t>e.g</a:t>
            </a:r>
            <a:r>
              <a:rPr lang="hu-HU" altLang="hu-HU" sz="2100" dirty="0">
                <a:solidFill>
                  <a:srgbClr val="4E7A45"/>
                </a:solidFill>
                <a:latin typeface="Times New Roman" panose="02020603050405020304" pitchFamily="18" charset="0"/>
                <a:cs typeface="Times New Roman" panose="02020603050405020304" pitchFamily="18" charset="0"/>
              </a:rPr>
              <a:t>. military)</a:t>
            </a:r>
            <a:endParaRPr lang="en-GB" altLang="hu-HU" sz="2100" dirty="0">
              <a:solidFill>
                <a:srgbClr val="4E7A45"/>
              </a:solidFill>
              <a:latin typeface="Times New Roman" panose="02020603050405020304" pitchFamily="18" charset="0"/>
              <a:cs typeface="Times New Roman" panose="02020603050405020304" pitchFamily="18" charset="0"/>
            </a:endParaRPr>
          </a:p>
        </p:txBody>
      </p:sp>
      <p:sp>
        <p:nvSpPr>
          <p:cNvPr id="5" name="Cím 2">
            <a:extLst>
              <a:ext uri="{FF2B5EF4-FFF2-40B4-BE49-F238E27FC236}">
                <a16:creationId xmlns:a16="http://schemas.microsoft.com/office/drawing/2014/main" id="{8E263D22-F429-4BE0-A0BD-E73499E24C10}"/>
              </a:ext>
            </a:extLst>
          </p:cNvPr>
          <p:cNvSpPr txBox="1">
            <a:spLocks/>
          </p:cNvSpPr>
          <p:nvPr/>
        </p:nvSpPr>
        <p:spPr>
          <a:xfrm>
            <a:off x="457200" y="263518"/>
            <a:ext cx="8229600" cy="857250"/>
          </a:xfrm>
          <a:prstGeom prst="rect">
            <a:avLst/>
          </a:prstGeom>
        </p:spPr>
        <p:txBody>
          <a:bodyPr>
            <a:normAutofit/>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hu-HU" dirty="0"/>
              <a:t>Map</a:t>
            </a:r>
            <a:r>
              <a:rPr lang="en-GB" dirty="0"/>
              <a:t> projections</a:t>
            </a:r>
            <a:r>
              <a:rPr lang="hu-HU" dirty="0"/>
              <a:t> in </a:t>
            </a:r>
            <a:r>
              <a:rPr lang="hu-HU" dirty="0" err="1"/>
              <a:t>practice</a:t>
            </a:r>
            <a:endParaRPr lang="en-GB" dirty="0"/>
          </a:p>
        </p:txBody>
      </p:sp>
      <p:pic>
        <p:nvPicPr>
          <p:cNvPr id="3074" name="Picture 2" descr="Gauss and UTM Conformal Projections and the Plane Rectangular Coordinate  System | SpringerLink">
            <a:extLst>
              <a:ext uri="{FF2B5EF4-FFF2-40B4-BE49-F238E27FC236}">
                <a16:creationId xmlns:a16="http://schemas.microsoft.com/office/drawing/2014/main" id="{5C77F150-6F97-48F2-BC16-2AE3C9923E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3207" y="3270057"/>
            <a:ext cx="4557265" cy="177966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ransverse Mercator projection - Wikipedia">
            <a:extLst>
              <a:ext uri="{FF2B5EF4-FFF2-40B4-BE49-F238E27FC236}">
                <a16:creationId xmlns:a16="http://schemas.microsoft.com/office/drawing/2014/main" id="{20EDE21D-8D3D-4EBC-902F-1EE38A03E0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48" y="3310264"/>
            <a:ext cx="2232248" cy="172202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Egyenes összekötő 2">
            <a:extLst>
              <a:ext uri="{FF2B5EF4-FFF2-40B4-BE49-F238E27FC236}">
                <a16:creationId xmlns:a16="http://schemas.microsoft.com/office/drawing/2014/main" id="{13586218-9275-493C-A064-4ED42EEC34FA}"/>
              </a:ext>
            </a:extLst>
          </p:cNvPr>
          <p:cNvCxnSpPr>
            <a:cxnSpLocks/>
          </p:cNvCxnSpPr>
          <p:nvPr/>
        </p:nvCxnSpPr>
        <p:spPr>
          <a:xfrm>
            <a:off x="2519772" y="3795886"/>
            <a:ext cx="0" cy="792088"/>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922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7" name="Rectangle 3">
            <a:extLst>
              <a:ext uri="{FF2B5EF4-FFF2-40B4-BE49-F238E27FC236}">
                <a16:creationId xmlns:a16="http://schemas.microsoft.com/office/drawing/2014/main" id="{D7545E4C-2012-40BC-9A5E-0B6FDC952087}"/>
              </a:ext>
            </a:extLst>
          </p:cNvPr>
          <p:cNvSpPr>
            <a:spLocks noChangeArrowheads="1"/>
          </p:cNvSpPr>
          <p:nvPr/>
        </p:nvSpPr>
        <p:spPr bwMode="auto">
          <a:xfrm>
            <a:off x="457200" y="634604"/>
            <a:ext cx="504056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hu-HU" altLang="hu-HU" dirty="0">
                <a:solidFill>
                  <a:srgbClr val="4E7A45"/>
                </a:solidFill>
                <a:latin typeface="Times New Roman" panose="02020603050405020304" pitchFamily="18" charset="0"/>
              </a:rPr>
              <a:t>(</a:t>
            </a:r>
            <a:r>
              <a:rPr lang="hu-HU" altLang="hu-HU" dirty="0" err="1">
                <a:solidFill>
                  <a:srgbClr val="4E7A45"/>
                </a:solidFill>
                <a:latin typeface="Times New Roman" panose="02020603050405020304" pitchFamily="18" charset="0"/>
              </a:rPr>
              <a:t>a.k.a</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Transverse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Mercator</a:t>
            </a:r>
            <a:r>
              <a:rPr lang="hu-HU" altLang="hu-HU" dirty="0">
                <a:solidFill>
                  <a:srgbClr val="4E7A45"/>
                </a:solidFill>
                <a:latin typeface="Times New Roman" panose="02020603050405020304" pitchFamily="18" charset="0"/>
              </a:rPr>
              <a:t> in </a:t>
            </a:r>
            <a:r>
              <a:rPr lang="hu-HU" altLang="hu-HU" dirty="0" err="1">
                <a:solidFill>
                  <a:srgbClr val="4E7A45"/>
                </a:solidFill>
                <a:latin typeface="Times New Roman" panose="02020603050405020304" pitchFamily="18" charset="0"/>
              </a:rPr>
              <a:t>the</a:t>
            </a:r>
            <a:r>
              <a:rPr lang="hu-HU" altLang="hu-HU" dirty="0">
                <a:solidFill>
                  <a:srgbClr val="4E7A45"/>
                </a:solidFill>
                <a:latin typeface="Times New Roman" panose="02020603050405020304" pitchFamily="18" charset="0"/>
              </a:rPr>
              <a:t> US)</a:t>
            </a:r>
          </a:p>
          <a:p>
            <a:pPr algn="just"/>
            <a:endParaRPr lang="hu-HU" altLang="hu-HU" dirty="0">
              <a:solidFill>
                <a:srgbClr val="4E7A45"/>
              </a:solidFill>
              <a:latin typeface="Times New Roman" panose="02020603050405020304" pitchFamily="18" charset="0"/>
            </a:endParaRPr>
          </a:p>
          <a:p>
            <a:pPr algn="just"/>
            <a:endParaRPr lang="hu-HU" altLang="hu-HU" dirty="0">
              <a:solidFill>
                <a:srgbClr val="4E7A45"/>
              </a:solidFill>
              <a:latin typeface="Times New Roman" panose="02020603050405020304" pitchFamily="18" charset="0"/>
            </a:endParaRPr>
          </a:p>
          <a:p>
            <a:pPr algn="just"/>
            <a:r>
              <a:rPr lang="hu-HU" altLang="hu-HU" dirty="0" err="1">
                <a:solidFill>
                  <a:srgbClr val="4E7A45"/>
                </a:solidFill>
                <a:latin typeface="Times New Roman" panose="02020603050405020304" pitchFamily="18" charset="0"/>
              </a:rPr>
              <a:t>Reference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surface</a:t>
            </a:r>
            <a:r>
              <a:rPr lang="hu-HU" altLang="hu-HU" dirty="0">
                <a:solidFill>
                  <a:srgbClr val="4E7A45"/>
                </a:solidFill>
                <a:latin typeface="Times New Roman" panose="02020603050405020304" pitchFamily="18" charset="0"/>
              </a:rPr>
              <a:t>: </a:t>
            </a:r>
          </a:p>
          <a:p>
            <a:pPr algn="just"/>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Bessel</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ellipsoid</a:t>
            </a:r>
            <a:endParaRPr lang="hu-HU" altLang="hu-HU" dirty="0">
              <a:solidFill>
                <a:srgbClr val="4E7A45"/>
              </a:solidFill>
              <a:latin typeface="Times New Roman" panose="02020603050405020304" pitchFamily="18" charset="0"/>
            </a:endParaRPr>
          </a:p>
          <a:p>
            <a:pPr algn="just"/>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Hayford</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ellipsoid</a:t>
            </a:r>
            <a:endParaRPr lang="hu-HU" altLang="hu-HU" dirty="0">
              <a:solidFill>
                <a:srgbClr val="4E7A45"/>
              </a:solidFill>
              <a:latin typeface="Times New Roman" panose="02020603050405020304" pitchFamily="18" charset="0"/>
            </a:endParaRPr>
          </a:p>
          <a:p>
            <a:pPr algn="just"/>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Krasovsky</a:t>
            </a:r>
            <a:r>
              <a:rPr lang="hu-HU" altLang="hu-HU" dirty="0">
                <a:solidFill>
                  <a:srgbClr val="4E7A45"/>
                </a:solidFill>
                <a:latin typeface="Times New Roman" panose="02020603050405020304" pitchFamily="18" charset="0"/>
              </a:rPr>
              <a:t> (SK-42) </a:t>
            </a:r>
            <a:r>
              <a:rPr lang="hu-HU" altLang="hu-HU" dirty="0" err="1">
                <a:solidFill>
                  <a:srgbClr val="4E7A45"/>
                </a:solidFill>
                <a:latin typeface="Times New Roman" panose="02020603050405020304" pitchFamily="18" charset="0"/>
              </a:rPr>
              <a:t>ellipsoid</a:t>
            </a:r>
            <a:endParaRPr lang="hu-HU" altLang="hu-HU" dirty="0">
              <a:solidFill>
                <a:srgbClr val="4E7A45"/>
              </a:solidFill>
              <a:latin typeface="Times New Roman" panose="02020603050405020304" pitchFamily="18" charset="0"/>
            </a:endParaRPr>
          </a:p>
          <a:p>
            <a:pPr algn="just"/>
            <a:endParaRPr lang="hu-HU" altLang="hu-HU" dirty="0">
              <a:solidFill>
                <a:srgbClr val="4E7A45"/>
              </a:solidFill>
              <a:latin typeface="Times New Roman" panose="02020603050405020304" pitchFamily="18" charset="0"/>
            </a:endParaRPr>
          </a:p>
          <a:p>
            <a:pPr algn="just"/>
            <a:r>
              <a:rPr lang="hu-HU" altLang="hu-HU" dirty="0">
                <a:solidFill>
                  <a:srgbClr val="4E7A45"/>
                </a:solidFill>
                <a:latin typeface="Times New Roman" panose="02020603050405020304" pitchFamily="18" charset="0"/>
              </a:rPr>
              <a:t>Projection </a:t>
            </a:r>
            <a:r>
              <a:rPr lang="hu-HU" altLang="hu-HU" dirty="0" err="1">
                <a:solidFill>
                  <a:srgbClr val="4E7A45"/>
                </a:solidFill>
                <a:latin typeface="Times New Roman" panose="02020603050405020304" pitchFamily="18" charset="0"/>
              </a:rPr>
              <a:t>surface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cylinder</a:t>
            </a:r>
            <a:endParaRPr lang="hu-HU" altLang="hu-HU" dirty="0">
              <a:solidFill>
                <a:srgbClr val="4E7A45"/>
              </a:solidFill>
              <a:latin typeface="Times New Roman" panose="02020603050405020304" pitchFamily="18" charset="0"/>
            </a:endParaRPr>
          </a:p>
          <a:p>
            <a:pPr algn="just"/>
            <a:r>
              <a:rPr lang="hu-HU" altLang="hu-HU" dirty="0" err="1">
                <a:solidFill>
                  <a:srgbClr val="4E7A45"/>
                </a:solidFill>
                <a:latin typeface="Times New Roman" panose="02020603050405020304" pitchFamily="18" charset="0"/>
              </a:rPr>
              <a:t>Tangent</a:t>
            </a:r>
            <a:r>
              <a:rPr lang="hu-HU" altLang="hu-HU" dirty="0">
                <a:solidFill>
                  <a:srgbClr val="4E7A45"/>
                </a:solidFill>
                <a:latin typeface="Times New Roman" panose="02020603050405020304" pitchFamily="18" charset="0"/>
              </a:rPr>
              <a:t>/</a:t>
            </a:r>
            <a:r>
              <a:rPr lang="hu-HU" altLang="hu-HU" dirty="0" err="1">
                <a:solidFill>
                  <a:srgbClr val="4E7A45"/>
                </a:solidFill>
                <a:latin typeface="Times New Roman" panose="02020603050405020304" pitchFamily="18" charset="0"/>
              </a:rPr>
              <a:t>secant</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tangent</a:t>
            </a:r>
            <a:endParaRPr lang="hu-HU" altLang="hu-HU" dirty="0">
              <a:solidFill>
                <a:srgbClr val="4E7A45"/>
              </a:solidFill>
              <a:latin typeface="Times New Roman" panose="02020603050405020304" pitchFamily="18" charset="0"/>
            </a:endParaRPr>
          </a:p>
          <a:p>
            <a:pPr algn="just"/>
            <a:r>
              <a:rPr lang="hu-HU" altLang="hu-HU" dirty="0" err="1">
                <a:solidFill>
                  <a:srgbClr val="4E7A45"/>
                </a:solidFill>
                <a:latin typeface="Times New Roman" panose="02020603050405020304" pitchFamily="18" charset="0"/>
              </a:rPr>
              <a:t>Orientation</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transversal</a:t>
            </a:r>
            <a:endParaRPr lang="hu-HU" altLang="hu-HU" dirty="0">
              <a:solidFill>
                <a:srgbClr val="4E7A45"/>
              </a:solidFill>
              <a:latin typeface="Times New Roman" panose="02020603050405020304" pitchFamily="18" charset="0"/>
            </a:endParaRPr>
          </a:p>
          <a:p>
            <a:pPr algn="just"/>
            <a:r>
              <a:rPr lang="hu-HU" altLang="hu-HU" dirty="0" err="1">
                <a:solidFill>
                  <a:srgbClr val="4E7A45"/>
                </a:solidFill>
                <a:latin typeface="Times New Roman" panose="02020603050405020304" pitchFamily="18" charset="0"/>
              </a:rPr>
              <a:t>Bands</a:t>
            </a:r>
            <a:r>
              <a:rPr lang="hu-HU" altLang="hu-HU" dirty="0">
                <a:solidFill>
                  <a:srgbClr val="4E7A45"/>
                </a:solidFill>
                <a:latin typeface="Times New Roman" panose="02020603050405020304" pitchFamily="18" charset="0"/>
              </a:rPr>
              <a:t>: 6°, (3°, 2°)</a:t>
            </a:r>
          </a:p>
        </p:txBody>
      </p:sp>
      <p:sp>
        <p:nvSpPr>
          <p:cNvPr id="5" name="Cím 3">
            <a:extLst>
              <a:ext uri="{FF2B5EF4-FFF2-40B4-BE49-F238E27FC236}">
                <a16:creationId xmlns:a16="http://schemas.microsoft.com/office/drawing/2014/main" id="{A95A5B94-12DF-4D47-85AA-39EBBBCEA191}"/>
              </a:ext>
            </a:extLst>
          </p:cNvPr>
          <p:cNvSpPr>
            <a:spLocks noGrp="1"/>
          </p:cNvSpPr>
          <p:nvPr>
            <p:ph type="title"/>
          </p:nvPr>
        </p:nvSpPr>
        <p:spPr>
          <a:xfrm>
            <a:off x="457200" y="205979"/>
            <a:ext cx="8229600" cy="857250"/>
          </a:xfrm>
        </p:spPr>
        <p:txBody>
          <a:bodyPr/>
          <a:lstStyle/>
          <a:p>
            <a:r>
              <a:rPr lang="hu-HU" dirty="0"/>
              <a:t>Gauss-Krüger projection</a:t>
            </a:r>
          </a:p>
        </p:txBody>
      </p:sp>
      <p:pic>
        <p:nvPicPr>
          <p:cNvPr id="8194" name="Picture 2" descr="Gauss and UTM Conformal Projections and the Plane Rectangular Coordinate  System | SpringerLink">
            <a:extLst>
              <a:ext uri="{FF2B5EF4-FFF2-40B4-BE49-F238E27FC236}">
                <a16:creationId xmlns:a16="http://schemas.microsoft.com/office/drawing/2014/main" id="{8A05B333-3B82-4260-B784-ECEA1372FC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2343" y="634604"/>
            <a:ext cx="4904649" cy="1915319"/>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EF603178-078A-428B-9846-F8B61A3E5A4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3968" y="2457481"/>
            <a:ext cx="4723024" cy="24213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98"/>
                                        </p:tgtEl>
                                        <p:attrNameLst>
                                          <p:attrName>style.visibility</p:attrName>
                                        </p:attrNameLst>
                                      </p:cBhvr>
                                      <p:to>
                                        <p:strVal val="visible"/>
                                      </p:to>
                                    </p:set>
                                    <p:animEffect transition="in" filter="fade">
                                      <p:cBhvr>
                                        <p:cTn id="12" dur="5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3">
            <a:extLst>
              <a:ext uri="{FF2B5EF4-FFF2-40B4-BE49-F238E27FC236}">
                <a16:creationId xmlns:a16="http://schemas.microsoft.com/office/drawing/2014/main" id="{A95A5B94-12DF-4D47-85AA-39EBBBCEA191}"/>
              </a:ext>
            </a:extLst>
          </p:cNvPr>
          <p:cNvSpPr>
            <a:spLocks noGrp="1"/>
          </p:cNvSpPr>
          <p:nvPr>
            <p:ph type="title"/>
          </p:nvPr>
        </p:nvSpPr>
        <p:spPr>
          <a:xfrm>
            <a:off x="457200" y="205979"/>
            <a:ext cx="8229600" cy="857250"/>
          </a:xfrm>
        </p:spPr>
        <p:txBody>
          <a:bodyPr/>
          <a:lstStyle/>
          <a:p>
            <a:r>
              <a:rPr lang="hu-HU" dirty="0"/>
              <a:t>Gauss-Krüger projection</a:t>
            </a:r>
          </a:p>
        </p:txBody>
      </p:sp>
      <p:pic>
        <p:nvPicPr>
          <p:cNvPr id="5122" name="Picture 2">
            <a:extLst>
              <a:ext uri="{FF2B5EF4-FFF2-40B4-BE49-F238E27FC236}">
                <a16:creationId xmlns:a16="http://schemas.microsoft.com/office/drawing/2014/main" id="{102D6D1E-682A-4127-BF62-26EEEDAED9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441" t="15275" r="9748"/>
          <a:stretch/>
        </p:blipFill>
        <p:spPr bwMode="auto">
          <a:xfrm>
            <a:off x="4139952" y="771550"/>
            <a:ext cx="4824536" cy="3889886"/>
          </a:xfrm>
          <a:prstGeom prst="rect">
            <a:avLst/>
          </a:prstGeom>
          <a:noFill/>
          <a:extLst>
            <a:ext uri="{909E8E84-426E-40DD-AFC4-6F175D3DCCD1}">
              <a14:hiddenFill xmlns:a14="http://schemas.microsoft.com/office/drawing/2010/main">
                <a:solidFill>
                  <a:srgbClr val="FFFFFF"/>
                </a:solidFill>
              </a14:hiddenFill>
            </a:ext>
          </a:extLst>
        </p:spPr>
      </p:pic>
      <p:cxnSp>
        <p:nvCxnSpPr>
          <p:cNvPr id="4" name="Egyenes összekötő nyíllal 3">
            <a:extLst>
              <a:ext uri="{FF2B5EF4-FFF2-40B4-BE49-F238E27FC236}">
                <a16:creationId xmlns:a16="http://schemas.microsoft.com/office/drawing/2014/main" id="{1C097279-BAF7-4593-8DFD-6302399F333A}"/>
              </a:ext>
            </a:extLst>
          </p:cNvPr>
          <p:cNvCxnSpPr>
            <a:cxnSpLocks/>
          </p:cNvCxnSpPr>
          <p:nvPr/>
        </p:nvCxnSpPr>
        <p:spPr>
          <a:xfrm>
            <a:off x="4412744" y="2522602"/>
            <a:ext cx="936104"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Egyenes összekötő nyíllal 13">
            <a:extLst>
              <a:ext uri="{FF2B5EF4-FFF2-40B4-BE49-F238E27FC236}">
                <a16:creationId xmlns:a16="http://schemas.microsoft.com/office/drawing/2014/main" id="{05FB6965-22A3-497E-A970-800FB15404EF}"/>
              </a:ext>
            </a:extLst>
          </p:cNvPr>
          <p:cNvCxnSpPr>
            <a:cxnSpLocks/>
          </p:cNvCxnSpPr>
          <p:nvPr/>
        </p:nvCxnSpPr>
        <p:spPr>
          <a:xfrm rot="16200000">
            <a:off x="4391980" y="2391730"/>
            <a:ext cx="936104"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Szövegdoboz 15">
            <a:extLst>
              <a:ext uri="{FF2B5EF4-FFF2-40B4-BE49-F238E27FC236}">
                <a16:creationId xmlns:a16="http://schemas.microsoft.com/office/drawing/2014/main" id="{A160F923-E346-4521-A4F9-44C709AFA6B4}"/>
              </a:ext>
            </a:extLst>
          </p:cNvPr>
          <p:cNvSpPr txBox="1"/>
          <p:nvPr/>
        </p:nvSpPr>
        <p:spPr>
          <a:xfrm>
            <a:off x="5148064" y="2544369"/>
            <a:ext cx="288032" cy="369332"/>
          </a:xfrm>
          <a:prstGeom prst="rect">
            <a:avLst/>
          </a:prstGeom>
          <a:noFill/>
        </p:spPr>
        <p:txBody>
          <a:bodyPr wrap="square">
            <a:spAutoFit/>
          </a:bodyPr>
          <a:lstStyle/>
          <a:p>
            <a:r>
              <a:rPr lang="hu-HU" altLang="hu-HU" b="1" dirty="0">
                <a:solidFill>
                  <a:srgbClr val="FF0000"/>
                </a:solidFill>
                <a:latin typeface="Times New Roman" panose="02020603050405020304" pitchFamily="18" charset="0"/>
              </a:rPr>
              <a:t>y</a:t>
            </a:r>
            <a:endParaRPr lang="hu-HU" b="1" dirty="0">
              <a:solidFill>
                <a:srgbClr val="FF0000"/>
              </a:solidFill>
            </a:endParaRPr>
          </a:p>
        </p:txBody>
      </p:sp>
      <p:sp>
        <p:nvSpPr>
          <p:cNvPr id="17" name="Szövegdoboz 16">
            <a:extLst>
              <a:ext uri="{FF2B5EF4-FFF2-40B4-BE49-F238E27FC236}">
                <a16:creationId xmlns:a16="http://schemas.microsoft.com/office/drawing/2014/main" id="{B3524CAC-8F25-4F2D-81CB-906BC7574DC5}"/>
              </a:ext>
            </a:extLst>
          </p:cNvPr>
          <p:cNvSpPr txBox="1"/>
          <p:nvPr/>
        </p:nvSpPr>
        <p:spPr>
          <a:xfrm>
            <a:off x="4572000" y="1649959"/>
            <a:ext cx="288032" cy="369332"/>
          </a:xfrm>
          <a:prstGeom prst="rect">
            <a:avLst/>
          </a:prstGeom>
          <a:noFill/>
        </p:spPr>
        <p:txBody>
          <a:bodyPr wrap="square">
            <a:spAutoFit/>
          </a:bodyPr>
          <a:lstStyle/>
          <a:p>
            <a:r>
              <a:rPr lang="hu-HU" altLang="hu-HU" b="1" dirty="0">
                <a:solidFill>
                  <a:srgbClr val="FF0000"/>
                </a:solidFill>
                <a:latin typeface="Times New Roman" panose="02020603050405020304" pitchFamily="18" charset="0"/>
              </a:rPr>
              <a:t>x</a:t>
            </a:r>
            <a:endParaRPr lang="hu-HU" b="1" dirty="0">
              <a:solidFill>
                <a:srgbClr val="FF0000"/>
              </a:solidFill>
            </a:endParaRPr>
          </a:p>
        </p:txBody>
      </p:sp>
      <p:cxnSp>
        <p:nvCxnSpPr>
          <p:cNvPr id="18" name="Egyenes összekötő nyíllal 17">
            <a:extLst>
              <a:ext uri="{FF2B5EF4-FFF2-40B4-BE49-F238E27FC236}">
                <a16:creationId xmlns:a16="http://schemas.microsoft.com/office/drawing/2014/main" id="{A41EC339-A739-4564-97E4-F22DD7A19D7C}"/>
              </a:ext>
            </a:extLst>
          </p:cNvPr>
          <p:cNvCxnSpPr>
            <a:cxnSpLocks/>
          </p:cNvCxnSpPr>
          <p:nvPr/>
        </p:nvCxnSpPr>
        <p:spPr>
          <a:xfrm>
            <a:off x="5462384" y="2525451"/>
            <a:ext cx="936104"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Egyenes összekötő nyíllal 18">
            <a:extLst>
              <a:ext uri="{FF2B5EF4-FFF2-40B4-BE49-F238E27FC236}">
                <a16:creationId xmlns:a16="http://schemas.microsoft.com/office/drawing/2014/main" id="{04C39AD4-91A7-4FF2-BEE4-38BD6CE8BA54}"/>
              </a:ext>
            </a:extLst>
          </p:cNvPr>
          <p:cNvCxnSpPr>
            <a:cxnSpLocks/>
          </p:cNvCxnSpPr>
          <p:nvPr/>
        </p:nvCxnSpPr>
        <p:spPr>
          <a:xfrm rot="16200000">
            <a:off x="5441620" y="2394579"/>
            <a:ext cx="936104"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Szövegdoboz 19">
            <a:extLst>
              <a:ext uri="{FF2B5EF4-FFF2-40B4-BE49-F238E27FC236}">
                <a16:creationId xmlns:a16="http://schemas.microsoft.com/office/drawing/2014/main" id="{3B407A5A-51E8-45BA-91B6-34AA79F447E8}"/>
              </a:ext>
            </a:extLst>
          </p:cNvPr>
          <p:cNvSpPr txBox="1"/>
          <p:nvPr/>
        </p:nvSpPr>
        <p:spPr>
          <a:xfrm>
            <a:off x="6197704" y="2547218"/>
            <a:ext cx="288032" cy="369332"/>
          </a:xfrm>
          <a:prstGeom prst="rect">
            <a:avLst/>
          </a:prstGeom>
          <a:noFill/>
        </p:spPr>
        <p:txBody>
          <a:bodyPr wrap="square">
            <a:spAutoFit/>
          </a:bodyPr>
          <a:lstStyle/>
          <a:p>
            <a:r>
              <a:rPr lang="hu-HU" altLang="hu-HU" b="1" dirty="0">
                <a:solidFill>
                  <a:srgbClr val="FF0000"/>
                </a:solidFill>
                <a:latin typeface="Times New Roman" panose="02020603050405020304" pitchFamily="18" charset="0"/>
              </a:rPr>
              <a:t>y</a:t>
            </a:r>
            <a:endParaRPr lang="hu-HU" b="1" dirty="0">
              <a:solidFill>
                <a:srgbClr val="FF0000"/>
              </a:solidFill>
            </a:endParaRPr>
          </a:p>
        </p:txBody>
      </p:sp>
      <p:sp>
        <p:nvSpPr>
          <p:cNvPr id="21" name="Szövegdoboz 20">
            <a:extLst>
              <a:ext uri="{FF2B5EF4-FFF2-40B4-BE49-F238E27FC236}">
                <a16:creationId xmlns:a16="http://schemas.microsoft.com/office/drawing/2014/main" id="{8965E8BA-1A15-4C52-BDF1-3E17CF3279CC}"/>
              </a:ext>
            </a:extLst>
          </p:cNvPr>
          <p:cNvSpPr txBox="1"/>
          <p:nvPr/>
        </p:nvSpPr>
        <p:spPr>
          <a:xfrm>
            <a:off x="5621640" y="1652808"/>
            <a:ext cx="288032" cy="369332"/>
          </a:xfrm>
          <a:prstGeom prst="rect">
            <a:avLst/>
          </a:prstGeom>
          <a:noFill/>
        </p:spPr>
        <p:txBody>
          <a:bodyPr wrap="square">
            <a:spAutoFit/>
          </a:bodyPr>
          <a:lstStyle/>
          <a:p>
            <a:r>
              <a:rPr lang="hu-HU" altLang="hu-HU" b="1" dirty="0">
                <a:solidFill>
                  <a:srgbClr val="FF0000"/>
                </a:solidFill>
                <a:latin typeface="Times New Roman" panose="02020603050405020304" pitchFamily="18" charset="0"/>
              </a:rPr>
              <a:t>x</a:t>
            </a:r>
            <a:endParaRPr lang="hu-HU" b="1" dirty="0">
              <a:solidFill>
                <a:srgbClr val="FF0000"/>
              </a:solidFill>
            </a:endParaRPr>
          </a:p>
        </p:txBody>
      </p:sp>
      <p:cxnSp>
        <p:nvCxnSpPr>
          <p:cNvPr id="22" name="Egyenes összekötő nyíllal 21">
            <a:extLst>
              <a:ext uri="{FF2B5EF4-FFF2-40B4-BE49-F238E27FC236}">
                <a16:creationId xmlns:a16="http://schemas.microsoft.com/office/drawing/2014/main" id="{2DA71268-D84B-4B13-B084-F7A5CE38421C}"/>
              </a:ext>
            </a:extLst>
          </p:cNvPr>
          <p:cNvCxnSpPr>
            <a:cxnSpLocks/>
          </p:cNvCxnSpPr>
          <p:nvPr/>
        </p:nvCxnSpPr>
        <p:spPr>
          <a:xfrm>
            <a:off x="6546696" y="2523529"/>
            <a:ext cx="936104"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Egyenes összekötő nyíllal 22">
            <a:extLst>
              <a:ext uri="{FF2B5EF4-FFF2-40B4-BE49-F238E27FC236}">
                <a16:creationId xmlns:a16="http://schemas.microsoft.com/office/drawing/2014/main" id="{A825A9A7-D9CB-465E-9160-1BF6A7CCF056}"/>
              </a:ext>
            </a:extLst>
          </p:cNvPr>
          <p:cNvCxnSpPr>
            <a:cxnSpLocks/>
          </p:cNvCxnSpPr>
          <p:nvPr/>
        </p:nvCxnSpPr>
        <p:spPr>
          <a:xfrm rot="16200000">
            <a:off x="6525932" y="2392657"/>
            <a:ext cx="936104"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Szövegdoboz 23">
            <a:extLst>
              <a:ext uri="{FF2B5EF4-FFF2-40B4-BE49-F238E27FC236}">
                <a16:creationId xmlns:a16="http://schemas.microsoft.com/office/drawing/2014/main" id="{17C46400-4764-4835-8A71-D11CFD6D6770}"/>
              </a:ext>
            </a:extLst>
          </p:cNvPr>
          <p:cNvSpPr txBox="1"/>
          <p:nvPr/>
        </p:nvSpPr>
        <p:spPr>
          <a:xfrm>
            <a:off x="7282016" y="2545296"/>
            <a:ext cx="288032" cy="369332"/>
          </a:xfrm>
          <a:prstGeom prst="rect">
            <a:avLst/>
          </a:prstGeom>
          <a:noFill/>
        </p:spPr>
        <p:txBody>
          <a:bodyPr wrap="square">
            <a:spAutoFit/>
          </a:bodyPr>
          <a:lstStyle/>
          <a:p>
            <a:r>
              <a:rPr lang="hu-HU" altLang="hu-HU" b="1" dirty="0">
                <a:solidFill>
                  <a:srgbClr val="FF0000"/>
                </a:solidFill>
                <a:latin typeface="Times New Roman" panose="02020603050405020304" pitchFamily="18" charset="0"/>
              </a:rPr>
              <a:t>y</a:t>
            </a:r>
            <a:endParaRPr lang="hu-HU" b="1" dirty="0">
              <a:solidFill>
                <a:srgbClr val="FF0000"/>
              </a:solidFill>
            </a:endParaRPr>
          </a:p>
        </p:txBody>
      </p:sp>
      <p:sp>
        <p:nvSpPr>
          <p:cNvPr id="25" name="Szövegdoboz 24">
            <a:extLst>
              <a:ext uri="{FF2B5EF4-FFF2-40B4-BE49-F238E27FC236}">
                <a16:creationId xmlns:a16="http://schemas.microsoft.com/office/drawing/2014/main" id="{D0396DA5-7EF5-487B-90BC-C73A78EF737C}"/>
              </a:ext>
            </a:extLst>
          </p:cNvPr>
          <p:cNvSpPr txBox="1"/>
          <p:nvPr/>
        </p:nvSpPr>
        <p:spPr>
          <a:xfrm>
            <a:off x="6705952" y="1650886"/>
            <a:ext cx="288032" cy="369332"/>
          </a:xfrm>
          <a:prstGeom prst="rect">
            <a:avLst/>
          </a:prstGeom>
          <a:noFill/>
        </p:spPr>
        <p:txBody>
          <a:bodyPr wrap="square">
            <a:spAutoFit/>
          </a:bodyPr>
          <a:lstStyle/>
          <a:p>
            <a:r>
              <a:rPr lang="hu-HU" altLang="hu-HU" b="1" dirty="0">
                <a:solidFill>
                  <a:srgbClr val="FF0000"/>
                </a:solidFill>
                <a:latin typeface="Times New Roman" panose="02020603050405020304" pitchFamily="18" charset="0"/>
              </a:rPr>
              <a:t>x</a:t>
            </a:r>
            <a:endParaRPr lang="hu-HU" b="1" dirty="0">
              <a:solidFill>
                <a:srgbClr val="FF0000"/>
              </a:solidFill>
            </a:endParaRPr>
          </a:p>
        </p:txBody>
      </p:sp>
      <p:sp>
        <p:nvSpPr>
          <p:cNvPr id="26" name="Rectangle 3">
            <a:extLst>
              <a:ext uri="{FF2B5EF4-FFF2-40B4-BE49-F238E27FC236}">
                <a16:creationId xmlns:a16="http://schemas.microsoft.com/office/drawing/2014/main" id="{40CA0557-4513-45B4-92BB-42421A426B9F}"/>
              </a:ext>
            </a:extLst>
          </p:cNvPr>
          <p:cNvSpPr>
            <a:spLocks noChangeArrowheads="1"/>
          </p:cNvSpPr>
          <p:nvPr/>
        </p:nvSpPr>
        <p:spPr bwMode="auto">
          <a:xfrm>
            <a:off x="457200" y="634604"/>
            <a:ext cx="504056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hu-HU" altLang="hu-HU" dirty="0">
                <a:solidFill>
                  <a:srgbClr val="4E7A45"/>
                </a:solidFill>
                <a:latin typeface="Times New Roman" panose="02020603050405020304" pitchFamily="18" charset="0"/>
              </a:rPr>
              <a:t>(</a:t>
            </a:r>
            <a:r>
              <a:rPr lang="hu-HU" altLang="hu-HU" dirty="0" err="1">
                <a:solidFill>
                  <a:srgbClr val="4E7A45"/>
                </a:solidFill>
                <a:latin typeface="Times New Roman" panose="02020603050405020304" pitchFamily="18" charset="0"/>
              </a:rPr>
              <a:t>a.k.a</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Transverse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Mercator</a:t>
            </a:r>
            <a:r>
              <a:rPr lang="hu-HU" altLang="hu-HU" dirty="0">
                <a:solidFill>
                  <a:srgbClr val="4E7A45"/>
                </a:solidFill>
                <a:latin typeface="Times New Roman" panose="02020603050405020304" pitchFamily="18" charset="0"/>
              </a:rPr>
              <a:t> in </a:t>
            </a:r>
            <a:r>
              <a:rPr lang="hu-HU" altLang="hu-HU" dirty="0" err="1">
                <a:solidFill>
                  <a:srgbClr val="4E7A45"/>
                </a:solidFill>
                <a:latin typeface="Times New Roman" panose="02020603050405020304" pitchFamily="18" charset="0"/>
              </a:rPr>
              <a:t>the</a:t>
            </a:r>
            <a:r>
              <a:rPr lang="hu-HU" altLang="hu-HU" dirty="0">
                <a:solidFill>
                  <a:srgbClr val="4E7A45"/>
                </a:solidFill>
                <a:latin typeface="Times New Roman" panose="02020603050405020304" pitchFamily="18" charset="0"/>
              </a:rPr>
              <a:t> US)</a:t>
            </a:r>
          </a:p>
          <a:p>
            <a:pPr algn="just"/>
            <a:endParaRPr lang="hu-HU" altLang="hu-HU" dirty="0">
              <a:solidFill>
                <a:srgbClr val="4E7A45"/>
              </a:solidFill>
              <a:latin typeface="Times New Roman" panose="02020603050405020304" pitchFamily="18" charset="0"/>
            </a:endParaRPr>
          </a:p>
          <a:p>
            <a:pPr algn="just"/>
            <a:endParaRPr lang="hu-HU" altLang="hu-HU" dirty="0">
              <a:solidFill>
                <a:srgbClr val="4E7A45"/>
              </a:solidFill>
              <a:latin typeface="Times New Roman" panose="02020603050405020304" pitchFamily="18" charset="0"/>
            </a:endParaRPr>
          </a:p>
          <a:p>
            <a:pPr algn="just"/>
            <a:r>
              <a:rPr lang="hu-HU" altLang="hu-HU" dirty="0" err="1">
                <a:solidFill>
                  <a:srgbClr val="4E7A45"/>
                </a:solidFill>
                <a:latin typeface="Times New Roman" panose="02020603050405020304" pitchFamily="18" charset="0"/>
              </a:rPr>
              <a:t>Reference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surface</a:t>
            </a:r>
            <a:r>
              <a:rPr lang="hu-HU" altLang="hu-HU" dirty="0">
                <a:solidFill>
                  <a:srgbClr val="4E7A45"/>
                </a:solidFill>
                <a:latin typeface="Times New Roman" panose="02020603050405020304" pitchFamily="18" charset="0"/>
              </a:rPr>
              <a:t>: </a:t>
            </a:r>
          </a:p>
          <a:p>
            <a:pPr algn="just"/>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Bessel</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ellipsoid</a:t>
            </a:r>
            <a:endParaRPr lang="hu-HU" altLang="hu-HU" dirty="0">
              <a:solidFill>
                <a:srgbClr val="4E7A45"/>
              </a:solidFill>
              <a:latin typeface="Times New Roman" panose="02020603050405020304" pitchFamily="18" charset="0"/>
            </a:endParaRPr>
          </a:p>
          <a:p>
            <a:pPr algn="just"/>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Hayford</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ellipsoid</a:t>
            </a:r>
            <a:endParaRPr lang="hu-HU" altLang="hu-HU" dirty="0">
              <a:solidFill>
                <a:srgbClr val="4E7A45"/>
              </a:solidFill>
              <a:latin typeface="Times New Roman" panose="02020603050405020304" pitchFamily="18" charset="0"/>
            </a:endParaRPr>
          </a:p>
          <a:p>
            <a:pPr algn="just"/>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Krasovsky</a:t>
            </a:r>
            <a:r>
              <a:rPr lang="hu-HU" altLang="hu-HU" dirty="0">
                <a:solidFill>
                  <a:srgbClr val="4E7A45"/>
                </a:solidFill>
                <a:latin typeface="Times New Roman" panose="02020603050405020304" pitchFamily="18" charset="0"/>
              </a:rPr>
              <a:t> (SK-42) </a:t>
            </a:r>
            <a:r>
              <a:rPr lang="hu-HU" altLang="hu-HU" dirty="0" err="1">
                <a:solidFill>
                  <a:srgbClr val="4E7A45"/>
                </a:solidFill>
                <a:latin typeface="Times New Roman" panose="02020603050405020304" pitchFamily="18" charset="0"/>
              </a:rPr>
              <a:t>ellipsoid</a:t>
            </a:r>
            <a:endParaRPr lang="hu-HU" altLang="hu-HU" dirty="0">
              <a:solidFill>
                <a:srgbClr val="4E7A45"/>
              </a:solidFill>
              <a:latin typeface="Times New Roman" panose="02020603050405020304" pitchFamily="18" charset="0"/>
            </a:endParaRPr>
          </a:p>
          <a:p>
            <a:pPr algn="just"/>
            <a:endParaRPr lang="hu-HU" altLang="hu-HU" dirty="0">
              <a:solidFill>
                <a:srgbClr val="4E7A45"/>
              </a:solidFill>
              <a:latin typeface="Times New Roman" panose="02020603050405020304" pitchFamily="18" charset="0"/>
            </a:endParaRPr>
          </a:p>
          <a:p>
            <a:pPr algn="just"/>
            <a:r>
              <a:rPr lang="hu-HU" altLang="hu-HU" dirty="0">
                <a:solidFill>
                  <a:srgbClr val="4E7A45"/>
                </a:solidFill>
                <a:latin typeface="Times New Roman" panose="02020603050405020304" pitchFamily="18" charset="0"/>
              </a:rPr>
              <a:t>Projection </a:t>
            </a:r>
            <a:r>
              <a:rPr lang="hu-HU" altLang="hu-HU" dirty="0" err="1">
                <a:solidFill>
                  <a:srgbClr val="4E7A45"/>
                </a:solidFill>
                <a:latin typeface="Times New Roman" panose="02020603050405020304" pitchFamily="18" charset="0"/>
              </a:rPr>
              <a:t>surface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cylinder</a:t>
            </a:r>
            <a:endParaRPr lang="hu-HU" altLang="hu-HU" dirty="0">
              <a:solidFill>
                <a:srgbClr val="4E7A45"/>
              </a:solidFill>
              <a:latin typeface="Times New Roman" panose="02020603050405020304" pitchFamily="18" charset="0"/>
            </a:endParaRPr>
          </a:p>
          <a:p>
            <a:pPr algn="just"/>
            <a:r>
              <a:rPr lang="hu-HU" altLang="hu-HU" dirty="0" err="1">
                <a:solidFill>
                  <a:srgbClr val="4E7A45"/>
                </a:solidFill>
                <a:latin typeface="Times New Roman" panose="02020603050405020304" pitchFamily="18" charset="0"/>
              </a:rPr>
              <a:t>Tangent</a:t>
            </a:r>
            <a:r>
              <a:rPr lang="hu-HU" altLang="hu-HU" dirty="0">
                <a:solidFill>
                  <a:srgbClr val="4E7A45"/>
                </a:solidFill>
                <a:latin typeface="Times New Roman" panose="02020603050405020304" pitchFamily="18" charset="0"/>
              </a:rPr>
              <a:t>/</a:t>
            </a:r>
            <a:r>
              <a:rPr lang="hu-HU" altLang="hu-HU" dirty="0" err="1">
                <a:solidFill>
                  <a:srgbClr val="4E7A45"/>
                </a:solidFill>
                <a:latin typeface="Times New Roman" panose="02020603050405020304" pitchFamily="18" charset="0"/>
              </a:rPr>
              <a:t>secant</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tangent</a:t>
            </a:r>
            <a:endParaRPr lang="hu-HU" altLang="hu-HU" dirty="0">
              <a:solidFill>
                <a:srgbClr val="4E7A45"/>
              </a:solidFill>
              <a:latin typeface="Times New Roman" panose="02020603050405020304" pitchFamily="18" charset="0"/>
            </a:endParaRPr>
          </a:p>
          <a:p>
            <a:pPr algn="just"/>
            <a:r>
              <a:rPr lang="hu-HU" altLang="hu-HU" dirty="0" err="1">
                <a:solidFill>
                  <a:srgbClr val="4E7A45"/>
                </a:solidFill>
                <a:latin typeface="Times New Roman" panose="02020603050405020304" pitchFamily="18" charset="0"/>
              </a:rPr>
              <a:t>Orientation</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transversal</a:t>
            </a:r>
            <a:endParaRPr lang="hu-HU" altLang="hu-HU" dirty="0">
              <a:solidFill>
                <a:srgbClr val="4E7A45"/>
              </a:solidFill>
              <a:latin typeface="Times New Roman" panose="02020603050405020304" pitchFamily="18" charset="0"/>
            </a:endParaRPr>
          </a:p>
          <a:p>
            <a:pPr algn="just"/>
            <a:r>
              <a:rPr lang="hu-HU" altLang="hu-HU" dirty="0" err="1">
                <a:solidFill>
                  <a:srgbClr val="4E7A45"/>
                </a:solidFill>
                <a:latin typeface="Times New Roman" panose="02020603050405020304" pitchFamily="18" charset="0"/>
              </a:rPr>
              <a:t>Bands</a:t>
            </a:r>
            <a:r>
              <a:rPr lang="hu-HU" altLang="hu-HU" dirty="0">
                <a:solidFill>
                  <a:srgbClr val="4E7A45"/>
                </a:solidFill>
                <a:latin typeface="Times New Roman" panose="02020603050405020304" pitchFamily="18" charset="0"/>
              </a:rPr>
              <a:t>: 6°, (3°, 2°)</a:t>
            </a:r>
          </a:p>
        </p:txBody>
      </p:sp>
    </p:spTree>
    <p:extLst>
      <p:ext uri="{BB962C8B-B14F-4D97-AF65-F5344CB8AC3E}">
        <p14:creationId xmlns:p14="http://schemas.microsoft.com/office/powerpoint/2010/main" val="19046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childTnLst>
                                </p:cTn>
                              </p:par>
                              <p:par>
                                <p:cTn id="28" presetID="10" presetClass="entr" presetSubtype="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1000"/>
                                        <p:tgtEl>
                                          <p:spTgt spid="1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par>
                                <p:cTn id="41" presetID="10"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0" grpId="0"/>
      <p:bldP spid="21" grpId="0"/>
      <p:bldP spid="24" grpId="0"/>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3">
            <a:extLst>
              <a:ext uri="{FF2B5EF4-FFF2-40B4-BE49-F238E27FC236}">
                <a16:creationId xmlns:a16="http://schemas.microsoft.com/office/drawing/2014/main" id="{A95A5B94-12DF-4D47-85AA-39EBBBCEA191}"/>
              </a:ext>
            </a:extLst>
          </p:cNvPr>
          <p:cNvSpPr>
            <a:spLocks noGrp="1"/>
          </p:cNvSpPr>
          <p:nvPr>
            <p:ph type="title"/>
          </p:nvPr>
        </p:nvSpPr>
        <p:spPr>
          <a:xfrm>
            <a:off x="457200" y="205979"/>
            <a:ext cx="8229600" cy="857250"/>
          </a:xfrm>
        </p:spPr>
        <p:txBody>
          <a:bodyPr/>
          <a:lstStyle/>
          <a:p>
            <a:r>
              <a:rPr lang="en-GB" dirty="0"/>
              <a:t>Gauss-</a:t>
            </a:r>
            <a:r>
              <a:rPr lang="en-GB" dirty="0" err="1"/>
              <a:t>Krüger</a:t>
            </a:r>
            <a:r>
              <a:rPr lang="en-GB" dirty="0"/>
              <a:t> projection</a:t>
            </a:r>
          </a:p>
        </p:txBody>
      </p:sp>
      <p:sp>
        <p:nvSpPr>
          <p:cNvPr id="26" name="Rectangle 3">
            <a:extLst>
              <a:ext uri="{FF2B5EF4-FFF2-40B4-BE49-F238E27FC236}">
                <a16:creationId xmlns:a16="http://schemas.microsoft.com/office/drawing/2014/main" id="{40CA0557-4513-45B4-92BB-42421A426B9F}"/>
              </a:ext>
            </a:extLst>
          </p:cNvPr>
          <p:cNvSpPr>
            <a:spLocks noChangeArrowheads="1"/>
          </p:cNvSpPr>
          <p:nvPr/>
        </p:nvSpPr>
        <p:spPr bwMode="auto">
          <a:xfrm>
            <a:off x="457200" y="634606"/>
            <a:ext cx="504056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en-GB" altLang="hu-HU" dirty="0">
                <a:solidFill>
                  <a:srgbClr val="4E7A45"/>
                </a:solidFill>
                <a:latin typeface="Times New Roman" panose="02020603050405020304" pitchFamily="18" charset="0"/>
              </a:rPr>
              <a:t>(a.k.a. Transverse Mercator in the US)</a:t>
            </a:r>
          </a:p>
          <a:p>
            <a:pPr algn="just"/>
            <a:endParaRPr lang="en-GB" altLang="hu-HU" dirty="0">
              <a:solidFill>
                <a:srgbClr val="4E7A45"/>
              </a:solidFill>
              <a:latin typeface="Times New Roman" panose="02020603050405020304" pitchFamily="18" charset="0"/>
            </a:endParaRPr>
          </a:p>
          <a:p>
            <a:pPr algn="just"/>
            <a:endParaRPr lang="en-GB" altLang="hu-HU" dirty="0">
              <a:solidFill>
                <a:srgbClr val="4E7A45"/>
              </a:solidFill>
              <a:latin typeface="Times New Roman" panose="02020603050405020304" pitchFamily="18" charset="0"/>
            </a:endParaRPr>
          </a:p>
          <a:p>
            <a:pPr algn="just"/>
            <a:endParaRPr lang="en-GB" altLang="hu-HU" dirty="0">
              <a:solidFill>
                <a:srgbClr val="4E7A45"/>
              </a:solidFill>
              <a:latin typeface="Times New Roman" panose="02020603050405020304" pitchFamily="18" charset="0"/>
            </a:endParaRPr>
          </a:p>
          <a:p>
            <a:pPr algn="just"/>
            <a:r>
              <a:rPr lang="en-GB" altLang="hu-HU" dirty="0">
                <a:solidFill>
                  <a:srgbClr val="4E7A45"/>
                </a:solidFill>
                <a:latin typeface="Times New Roman" panose="02020603050405020304" pitchFamily="18" charset="0"/>
              </a:rPr>
              <a:t>Zones:</a:t>
            </a:r>
          </a:p>
          <a:p>
            <a:pPr algn="just"/>
            <a:r>
              <a:rPr lang="en-GB" altLang="hu-HU" dirty="0">
                <a:solidFill>
                  <a:srgbClr val="4E7A45"/>
                </a:solidFill>
                <a:latin typeface="Times New Roman" panose="02020603050405020304" pitchFamily="18" charset="0"/>
              </a:rPr>
              <a:t>From South to </a:t>
            </a:r>
          </a:p>
          <a:p>
            <a:pPr algn="just"/>
            <a:r>
              <a:rPr lang="en-GB" altLang="hu-HU" dirty="0">
                <a:solidFill>
                  <a:srgbClr val="4E7A45"/>
                </a:solidFill>
                <a:latin typeface="Times New Roman" panose="02020603050405020304" pitchFamily="18" charset="0"/>
              </a:rPr>
              <a:t>   North: A … Z</a:t>
            </a:r>
          </a:p>
          <a:p>
            <a:pPr algn="just"/>
            <a:r>
              <a:rPr lang="en-GB" altLang="hu-HU" dirty="0">
                <a:solidFill>
                  <a:srgbClr val="4E7A45"/>
                </a:solidFill>
                <a:latin typeface="Times New Roman" panose="02020603050405020304" pitchFamily="18" charset="0"/>
              </a:rPr>
              <a:t>From 180° to</a:t>
            </a:r>
          </a:p>
          <a:p>
            <a:pPr algn="just"/>
            <a:r>
              <a:rPr lang="en-GB" altLang="hu-HU" dirty="0">
                <a:solidFill>
                  <a:srgbClr val="4E7A45"/>
                </a:solidFill>
                <a:latin typeface="Times New Roman" panose="02020603050405020304" pitchFamily="18" charset="0"/>
              </a:rPr>
              <a:t>   East: 01 … 60</a:t>
            </a:r>
          </a:p>
          <a:p>
            <a:pPr algn="just"/>
            <a:endParaRPr lang="en-GB" altLang="hu-HU" dirty="0">
              <a:solidFill>
                <a:srgbClr val="4E7A45"/>
              </a:solidFill>
              <a:latin typeface="Times New Roman" panose="02020603050405020304" pitchFamily="18" charset="0"/>
            </a:endParaRPr>
          </a:p>
          <a:p>
            <a:pPr algn="just"/>
            <a:endParaRPr lang="en-GB" altLang="hu-HU" dirty="0">
              <a:solidFill>
                <a:srgbClr val="4E7A45"/>
              </a:solidFill>
              <a:latin typeface="Times New Roman" panose="02020603050405020304" pitchFamily="18" charset="0"/>
            </a:endParaRPr>
          </a:p>
          <a:p>
            <a:pPr algn="just"/>
            <a:endParaRPr lang="en-GB" altLang="hu-HU" dirty="0">
              <a:solidFill>
                <a:srgbClr val="4E7A45"/>
              </a:solidFill>
              <a:latin typeface="Times New Roman" panose="02020603050405020304" pitchFamily="18" charset="0"/>
            </a:endParaRPr>
          </a:p>
        </p:txBody>
      </p:sp>
      <p:pic>
        <p:nvPicPr>
          <p:cNvPr id="27" name="Picture 6">
            <a:extLst>
              <a:ext uri="{FF2B5EF4-FFF2-40B4-BE49-F238E27FC236}">
                <a16:creationId xmlns:a16="http://schemas.microsoft.com/office/drawing/2014/main" id="{3520002B-EB80-4B8B-8262-AB1B294C05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3728" y="1045000"/>
            <a:ext cx="7056784" cy="3617827"/>
          </a:xfrm>
          <a:prstGeom prst="rect">
            <a:avLst/>
          </a:prstGeom>
          <a:noFill/>
          <a:extLst>
            <a:ext uri="{909E8E84-426E-40DD-AFC4-6F175D3DCCD1}">
              <a14:hiddenFill xmlns:a14="http://schemas.microsoft.com/office/drawing/2010/main">
                <a:solidFill>
                  <a:srgbClr val="FFFFFF"/>
                </a:solidFill>
              </a14:hiddenFill>
            </a:ext>
          </a:extLst>
        </p:spPr>
      </p:pic>
      <p:sp>
        <p:nvSpPr>
          <p:cNvPr id="28" name="Szövegdoboz 27">
            <a:extLst>
              <a:ext uri="{FF2B5EF4-FFF2-40B4-BE49-F238E27FC236}">
                <a16:creationId xmlns:a16="http://schemas.microsoft.com/office/drawing/2014/main" id="{C879DEDD-23AB-4CD5-BDB9-F6646F013CF7}"/>
              </a:ext>
            </a:extLst>
          </p:cNvPr>
          <p:cNvSpPr txBox="1"/>
          <p:nvPr/>
        </p:nvSpPr>
        <p:spPr>
          <a:xfrm>
            <a:off x="463878" y="3433547"/>
            <a:ext cx="2379929" cy="1477328"/>
          </a:xfrm>
          <a:prstGeom prst="rect">
            <a:avLst/>
          </a:prstGeom>
          <a:noFill/>
        </p:spPr>
        <p:txBody>
          <a:bodyPr wrap="square">
            <a:spAutoFit/>
          </a:bodyPr>
          <a:lstStyle/>
          <a:p>
            <a:pPr algn="just"/>
            <a:r>
              <a:rPr lang="en-GB" altLang="hu-HU" dirty="0">
                <a:solidFill>
                  <a:srgbClr val="4E7A45"/>
                </a:solidFill>
                <a:latin typeface="Times New Roman" panose="02020603050405020304" pitchFamily="18" charset="0"/>
              </a:rPr>
              <a:t>Example:</a:t>
            </a:r>
          </a:p>
          <a:p>
            <a:pPr algn="just"/>
            <a:r>
              <a:rPr lang="en-GB" altLang="hu-HU" dirty="0">
                <a:solidFill>
                  <a:srgbClr val="4E7A45"/>
                </a:solidFill>
                <a:latin typeface="Times New Roman" panose="02020603050405020304" pitchFamily="18" charset="0"/>
              </a:rPr>
              <a:t>Hungary is in</a:t>
            </a:r>
          </a:p>
          <a:p>
            <a:pPr algn="just"/>
            <a:r>
              <a:rPr lang="en-GB" altLang="hu-HU" dirty="0">
                <a:solidFill>
                  <a:srgbClr val="4E7A45"/>
                </a:solidFill>
                <a:latin typeface="Times New Roman" panose="02020603050405020304" pitchFamily="18" charset="0"/>
              </a:rPr>
              <a:t>zones M-33,</a:t>
            </a:r>
          </a:p>
          <a:p>
            <a:pPr algn="just"/>
            <a:r>
              <a:rPr lang="en-GB" altLang="hu-HU" dirty="0">
                <a:solidFill>
                  <a:srgbClr val="4E7A45"/>
                </a:solidFill>
                <a:latin typeface="Times New Roman" panose="02020603050405020304" pitchFamily="18" charset="0"/>
              </a:rPr>
              <a:t>M-34, L-33 and</a:t>
            </a:r>
          </a:p>
          <a:p>
            <a:pPr algn="just"/>
            <a:r>
              <a:rPr lang="en-GB" altLang="hu-HU" dirty="0">
                <a:solidFill>
                  <a:srgbClr val="4E7A45"/>
                </a:solidFill>
                <a:latin typeface="Times New Roman" panose="02020603050405020304" pitchFamily="18" charset="0"/>
              </a:rPr>
              <a:t>L-34</a:t>
            </a:r>
          </a:p>
        </p:txBody>
      </p:sp>
      <p:pic>
        <p:nvPicPr>
          <p:cNvPr id="11268" name="Picture 4" descr="KÖRNYEZETINFORMATIKA_8 MAGYARORSZÁGI VETÜLETEK ÉS SZELVÉNYHÁLÓZATOK - ppt  letölteni">
            <a:extLst>
              <a:ext uri="{FF2B5EF4-FFF2-40B4-BE49-F238E27FC236}">
                <a16:creationId xmlns:a16="http://schemas.microsoft.com/office/drawing/2014/main" id="{AB6B4B7C-4E50-4316-9CDE-F435E5ADAA0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201" t="33580" r="31101" b="6601"/>
          <a:stretch/>
        </p:blipFill>
        <p:spPr bwMode="auto">
          <a:xfrm>
            <a:off x="3203848" y="923751"/>
            <a:ext cx="4741148" cy="3751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333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 calcmode="lin" valueType="num">
                                      <p:cBhvr>
                                        <p:cTn id="7" dur="1000" fill="hold"/>
                                        <p:tgtEl>
                                          <p:spTgt spid="11268"/>
                                        </p:tgtEl>
                                        <p:attrNameLst>
                                          <p:attrName>ppt_w</p:attrName>
                                        </p:attrNameLst>
                                      </p:cBhvr>
                                      <p:tavLst>
                                        <p:tav tm="0">
                                          <p:val>
                                            <p:fltVal val="0"/>
                                          </p:val>
                                        </p:tav>
                                        <p:tav tm="100000">
                                          <p:val>
                                            <p:strVal val="#ppt_w"/>
                                          </p:val>
                                        </p:tav>
                                      </p:tavLst>
                                    </p:anim>
                                    <p:anim calcmode="lin" valueType="num">
                                      <p:cBhvr>
                                        <p:cTn id="8" dur="1000" fill="hold"/>
                                        <p:tgtEl>
                                          <p:spTgt spid="11268"/>
                                        </p:tgtEl>
                                        <p:attrNameLst>
                                          <p:attrName>ppt_h</p:attrName>
                                        </p:attrNameLst>
                                      </p:cBhvr>
                                      <p:tavLst>
                                        <p:tav tm="0">
                                          <p:val>
                                            <p:fltVal val="0"/>
                                          </p:val>
                                        </p:tav>
                                        <p:tav tm="100000">
                                          <p:val>
                                            <p:strVal val="#ppt_h"/>
                                          </p:val>
                                        </p:tav>
                                      </p:tavLst>
                                    </p:anim>
                                    <p:animEffect transition="in" filter="fade">
                                      <p:cBhvr>
                                        <p:cTn id="9" dur="1000"/>
                                        <p:tgtEl>
                                          <p:spTgt spid="11268"/>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3">
            <a:extLst>
              <a:ext uri="{FF2B5EF4-FFF2-40B4-BE49-F238E27FC236}">
                <a16:creationId xmlns:a16="http://schemas.microsoft.com/office/drawing/2014/main" id="{A95A5B94-12DF-4D47-85AA-39EBBBCEA191}"/>
              </a:ext>
            </a:extLst>
          </p:cNvPr>
          <p:cNvSpPr>
            <a:spLocks noGrp="1"/>
          </p:cNvSpPr>
          <p:nvPr>
            <p:ph type="title"/>
          </p:nvPr>
        </p:nvSpPr>
        <p:spPr>
          <a:xfrm>
            <a:off x="457200" y="205979"/>
            <a:ext cx="8229600" cy="857250"/>
          </a:xfrm>
        </p:spPr>
        <p:txBody>
          <a:bodyPr/>
          <a:lstStyle/>
          <a:p>
            <a:r>
              <a:rPr lang="en-GB" dirty="0"/>
              <a:t>Gauss-</a:t>
            </a:r>
            <a:r>
              <a:rPr lang="en-GB" dirty="0" err="1"/>
              <a:t>Krüger</a:t>
            </a:r>
            <a:r>
              <a:rPr lang="en-GB" dirty="0"/>
              <a:t> projection</a:t>
            </a:r>
          </a:p>
        </p:txBody>
      </p:sp>
      <p:sp>
        <p:nvSpPr>
          <p:cNvPr id="26" name="Rectangle 3">
            <a:extLst>
              <a:ext uri="{FF2B5EF4-FFF2-40B4-BE49-F238E27FC236}">
                <a16:creationId xmlns:a16="http://schemas.microsoft.com/office/drawing/2014/main" id="{40CA0557-4513-45B4-92BB-42421A426B9F}"/>
              </a:ext>
            </a:extLst>
          </p:cNvPr>
          <p:cNvSpPr>
            <a:spLocks noChangeArrowheads="1"/>
          </p:cNvSpPr>
          <p:nvPr/>
        </p:nvSpPr>
        <p:spPr bwMode="auto">
          <a:xfrm>
            <a:off x="457200" y="634606"/>
            <a:ext cx="504056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en-GB" altLang="hu-HU" dirty="0">
                <a:solidFill>
                  <a:srgbClr val="4E7A45"/>
                </a:solidFill>
                <a:latin typeface="Times New Roman" panose="02020603050405020304" pitchFamily="18" charset="0"/>
              </a:rPr>
              <a:t>(a.k.a. Transverse Mercator in the US)</a:t>
            </a:r>
          </a:p>
          <a:p>
            <a:pPr algn="just"/>
            <a:endParaRPr lang="en-GB" altLang="hu-HU" dirty="0">
              <a:solidFill>
                <a:srgbClr val="4E7A45"/>
              </a:solidFill>
              <a:latin typeface="Times New Roman" panose="02020603050405020304" pitchFamily="18" charset="0"/>
            </a:endParaRPr>
          </a:p>
          <a:p>
            <a:pPr algn="just"/>
            <a:endParaRPr lang="en-GB" altLang="hu-HU" dirty="0">
              <a:solidFill>
                <a:srgbClr val="4E7A45"/>
              </a:solidFill>
              <a:latin typeface="Times New Roman" panose="02020603050405020304" pitchFamily="18" charset="0"/>
            </a:endParaRPr>
          </a:p>
          <a:p>
            <a:pPr algn="just"/>
            <a:endParaRPr lang="en-GB" altLang="hu-HU" dirty="0">
              <a:solidFill>
                <a:srgbClr val="4E7A45"/>
              </a:solidFill>
              <a:latin typeface="Times New Roman" panose="02020603050405020304" pitchFamily="18" charset="0"/>
            </a:endParaRPr>
          </a:p>
          <a:p>
            <a:pPr algn="just"/>
            <a:r>
              <a:rPr lang="en-GB" altLang="hu-HU" dirty="0">
                <a:solidFill>
                  <a:srgbClr val="4E7A45"/>
                </a:solidFill>
                <a:latin typeface="Times New Roman" panose="02020603050405020304" pitchFamily="18" charset="0"/>
              </a:rPr>
              <a:t>Zones:</a:t>
            </a:r>
          </a:p>
          <a:p>
            <a:pPr algn="just"/>
            <a:r>
              <a:rPr lang="en-GB" altLang="hu-HU" dirty="0">
                <a:solidFill>
                  <a:srgbClr val="4E7A45"/>
                </a:solidFill>
                <a:latin typeface="Times New Roman" panose="02020603050405020304" pitchFamily="18" charset="0"/>
              </a:rPr>
              <a:t>From South to </a:t>
            </a:r>
          </a:p>
          <a:p>
            <a:pPr algn="just"/>
            <a:r>
              <a:rPr lang="en-GB" altLang="hu-HU" dirty="0">
                <a:solidFill>
                  <a:srgbClr val="4E7A45"/>
                </a:solidFill>
                <a:latin typeface="Times New Roman" panose="02020603050405020304" pitchFamily="18" charset="0"/>
              </a:rPr>
              <a:t>   North: A … Z</a:t>
            </a:r>
          </a:p>
          <a:p>
            <a:pPr algn="just"/>
            <a:r>
              <a:rPr lang="en-GB" altLang="hu-HU" dirty="0">
                <a:solidFill>
                  <a:srgbClr val="4E7A45"/>
                </a:solidFill>
                <a:latin typeface="Times New Roman" panose="02020603050405020304" pitchFamily="18" charset="0"/>
              </a:rPr>
              <a:t>From 180° to</a:t>
            </a:r>
          </a:p>
          <a:p>
            <a:pPr algn="just"/>
            <a:r>
              <a:rPr lang="en-GB" altLang="hu-HU" dirty="0">
                <a:solidFill>
                  <a:srgbClr val="4E7A45"/>
                </a:solidFill>
                <a:latin typeface="Times New Roman" panose="02020603050405020304" pitchFamily="18" charset="0"/>
              </a:rPr>
              <a:t>   East: 01 … 60</a:t>
            </a:r>
          </a:p>
          <a:p>
            <a:pPr algn="just"/>
            <a:endParaRPr lang="en-GB" altLang="hu-HU" dirty="0">
              <a:solidFill>
                <a:srgbClr val="4E7A45"/>
              </a:solidFill>
              <a:latin typeface="Times New Roman" panose="02020603050405020304" pitchFamily="18" charset="0"/>
            </a:endParaRPr>
          </a:p>
          <a:p>
            <a:pPr algn="just"/>
            <a:endParaRPr lang="en-GB" altLang="hu-HU" dirty="0">
              <a:solidFill>
                <a:srgbClr val="4E7A45"/>
              </a:solidFill>
              <a:latin typeface="Times New Roman" panose="02020603050405020304" pitchFamily="18" charset="0"/>
            </a:endParaRPr>
          </a:p>
          <a:p>
            <a:pPr algn="just"/>
            <a:endParaRPr lang="en-GB" altLang="hu-HU" dirty="0">
              <a:solidFill>
                <a:srgbClr val="4E7A45"/>
              </a:solidFill>
              <a:latin typeface="Times New Roman" panose="02020603050405020304" pitchFamily="18" charset="0"/>
            </a:endParaRPr>
          </a:p>
        </p:txBody>
      </p:sp>
      <p:sp>
        <p:nvSpPr>
          <p:cNvPr id="28" name="Szövegdoboz 27">
            <a:extLst>
              <a:ext uri="{FF2B5EF4-FFF2-40B4-BE49-F238E27FC236}">
                <a16:creationId xmlns:a16="http://schemas.microsoft.com/office/drawing/2014/main" id="{C879DEDD-23AB-4CD5-BDB9-F6646F013CF7}"/>
              </a:ext>
            </a:extLst>
          </p:cNvPr>
          <p:cNvSpPr txBox="1"/>
          <p:nvPr/>
        </p:nvSpPr>
        <p:spPr>
          <a:xfrm>
            <a:off x="463878" y="3433547"/>
            <a:ext cx="2739970" cy="1477328"/>
          </a:xfrm>
          <a:prstGeom prst="rect">
            <a:avLst/>
          </a:prstGeom>
          <a:noFill/>
        </p:spPr>
        <p:txBody>
          <a:bodyPr wrap="square">
            <a:spAutoFit/>
          </a:bodyPr>
          <a:lstStyle/>
          <a:p>
            <a:pPr algn="just"/>
            <a:r>
              <a:rPr lang="en-GB" altLang="hu-HU" dirty="0">
                <a:solidFill>
                  <a:srgbClr val="4E7A45"/>
                </a:solidFill>
                <a:latin typeface="Times New Roman" panose="02020603050405020304" pitchFamily="18" charset="0"/>
              </a:rPr>
              <a:t>Example:</a:t>
            </a:r>
          </a:p>
          <a:p>
            <a:pPr algn="just"/>
            <a:r>
              <a:rPr lang="hu-HU" altLang="hu-HU" dirty="0">
                <a:solidFill>
                  <a:srgbClr val="4E7A45"/>
                </a:solidFill>
                <a:latin typeface="Times New Roman" panose="02020603050405020304" pitchFamily="18" charset="0"/>
              </a:rPr>
              <a:t>Budapest, BME building K</a:t>
            </a:r>
          </a:p>
          <a:p>
            <a:pPr algn="just"/>
            <a:r>
              <a:rPr lang="hu-HU" altLang="hu-HU" dirty="0" err="1">
                <a:solidFill>
                  <a:srgbClr val="4E7A45"/>
                </a:solidFill>
                <a:latin typeface="Times New Roman" panose="02020603050405020304" pitchFamily="18" charset="0"/>
              </a:rPr>
              <a:t>zone</a:t>
            </a:r>
            <a:r>
              <a:rPr lang="hu-HU" altLang="hu-HU" dirty="0">
                <a:solidFill>
                  <a:srgbClr val="4E7A45"/>
                </a:solidFill>
                <a:latin typeface="Times New Roman" panose="02020603050405020304" pitchFamily="18" charset="0"/>
              </a:rPr>
              <a:t>: L-34-15-Ca</a:t>
            </a:r>
          </a:p>
          <a:p>
            <a:pPr algn="just"/>
            <a:r>
              <a:rPr lang="hu-HU" altLang="hu-HU" dirty="0" err="1">
                <a:solidFill>
                  <a:srgbClr val="4E7A45"/>
                </a:solidFill>
                <a:latin typeface="Times New Roman" panose="02020603050405020304" pitchFamily="18" charset="0"/>
              </a:rPr>
              <a:t>coordinates</a:t>
            </a:r>
            <a:r>
              <a:rPr lang="hu-HU" altLang="hu-HU" dirty="0">
                <a:solidFill>
                  <a:srgbClr val="4E7A45"/>
                </a:solidFill>
                <a:latin typeface="Times New Roman" panose="02020603050405020304" pitchFamily="18" charset="0"/>
              </a:rPr>
              <a:t>:</a:t>
            </a:r>
          </a:p>
          <a:p>
            <a:pPr algn="just"/>
            <a:r>
              <a:rPr lang="hu-HU" altLang="hu-HU" dirty="0">
                <a:solidFill>
                  <a:srgbClr val="4E7A45"/>
                </a:solidFill>
                <a:latin typeface="Times New Roman" panose="02020603050405020304" pitchFamily="18" charset="0"/>
              </a:rPr>
              <a:t>y=4353574, x=5262736</a:t>
            </a:r>
            <a:endParaRPr lang="en-GB" altLang="hu-HU" dirty="0">
              <a:solidFill>
                <a:srgbClr val="4E7A45"/>
              </a:solidFill>
              <a:latin typeface="Times New Roman" panose="02020603050405020304" pitchFamily="18" charset="0"/>
            </a:endParaRPr>
          </a:p>
        </p:txBody>
      </p:sp>
      <p:grpSp>
        <p:nvGrpSpPr>
          <p:cNvPr id="7" name="Group 3">
            <a:extLst>
              <a:ext uri="{FF2B5EF4-FFF2-40B4-BE49-F238E27FC236}">
                <a16:creationId xmlns:a16="http://schemas.microsoft.com/office/drawing/2014/main" id="{37A1A9DF-392E-4CB1-9261-2D3F2D063123}"/>
              </a:ext>
            </a:extLst>
          </p:cNvPr>
          <p:cNvGrpSpPr>
            <a:grpSpLocks/>
          </p:cNvGrpSpPr>
          <p:nvPr/>
        </p:nvGrpSpPr>
        <p:grpSpPr bwMode="auto">
          <a:xfrm>
            <a:off x="4331607" y="470341"/>
            <a:ext cx="4344849" cy="4261649"/>
            <a:chOff x="1872" y="1382"/>
            <a:chExt cx="1824" cy="1767"/>
          </a:xfrm>
        </p:grpSpPr>
        <p:sp>
          <p:nvSpPr>
            <p:cNvPr id="8" name="Line 4">
              <a:extLst>
                <a:ext uri="{FF2B5EF4-FFF2-40B4-BE49-F238E27FC236}">
                  <a16:creationId xmlns:a16="http://schemas.microsoft.com/office/drawing/2014/main" id="{C63CC6E2-E63C-4612-88DA-EA365E191330}"/>
                </a:ext>
              </a:extLst>
            </p:cNvPr>
            <p:cNvSpPr>
              <a:spLocks noChangeShapeType="1"/>
            </p:cNvSpPr>
            <p:nvPr/>
          </p:nvSpPr>
          <p:spPr bwMode="auto">
            <a:xfrm>
              <a:off x="2448" y="1440"/>
              <a:ext cx="72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9" name="Line 5">
              <a:extLst>
                <a:ext uri="{FF2B5EF4-FFF2-40B4-BE49-F238E27FC236}">
                  <a16:creationId xmlns:a16="http://schemas.microsoft.com/office/drawing/2014/main" id="{0DFE613E-308D-4E22-A287-8526D9BCDC6E}"/>
                </a:ext>
              </a:extLst>
            </p:cNvPr>
            <p:cNvSpPr>
              <a:spLocks noChangeShapeType="1"/>
            </p:cNvSpPr>
            <p:nvPr/>
          </p:nvSpPr>
          <p:spPr bwMode="auto">
            <a:xfrm>
              <a:off x="2400" y="2160"/>
              <a:ext cx="81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cxnSp>
          <p:nvCxnSpPr>
            <p:cNvPr id="10" name="AutoShape 6">
              <a:extLst>
                <a:ext uri="{FF2B5EF4-FFF2-40B4-BE49-F238E27FC236}">
                  <a16:creationId xmlns:a16="http://schemas.microsoft.com/office/drawing/2014/main" id="{EE5F1A85-3310-4C84-B0D9-6B6F34E55AA9}"/>
                </a:ext>
              </a:extLst>
            </p:cNvPr>
            <p:cNvCxnSpPr>
              <a:cxnSpLocks noChangeShapeType="1"/>
            </p:cNvCxnSpPr>
            <p:nvPr/>
          </p:nvCxnSpPr>
          <p:spPr bwMode="auto">
            <a:xfrm>
              <a:off x="2808" y="1440"/>
              <a:ext cx="0" cy="72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AutoShape 7">
              <a:extLst>
                <a:ext uri="{FF2B5EF4-FFF2-40B4-BE49-F238E27FC236}">
                  <a16:creationId xmlns:a16="http://schemas.microsoft.com/office/drawing/2014/main" id="{42A854AB-CDE6-4301-AAB5-86CCF66DC575}"/>
                </a:ext>
              </a:extLst>
            </p:cNvPr>
            <p:cNvCxnSpPr>
              <a:cxnSpLocks noChangeShapeType="1"/>
              <a:stCxn id="8" idx="0"/>
              <a:endCxn id="9" idx="0"/>
            </p:cNvCxnSpPr>
            <p:nvPr/>
          </p:nvCxnSpPr>
          <p:spPr bwMode="auto">
            <a:xfrm flipH="1">
              <a:off x="2400" y="1440"/>
              <a:ext cx="48" cy="72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AutoShape 8">
              <a:extLst>
                <a:ext uri="{FF2B5EF4-FFF2-40B4-BE49-F238E27FC236}">
                  <a16:creationId xmlns:a16="http://schemas.microsoft.com/office/drawing/2014/main" id="{2F5990D0-8E84-47B4-8A3D-845436C94455}"/>
                </a:ext>
              </a:extLst>
            </p:cNvPr>
            <p:cNvCxnSpPr>
              <a:cxnSpLocks noChangeShapeType="1"/>
              <a:stCxn id="8" idx="1"/>
              <a:endCxn id="9" idx="1"/>
            </p:cNvCxnSpPr>
            <p:nvPr/>
          </p:nvCxnSpPr>
          <p:spPr bwMode="auto">
            <a:xfrm>
              <a:off x="3168" y="1440"/>
              <a:ext cx="48" cy="72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Line 9">
              <a:extLst>
                <a:ext uri="{FF2B5EF4-FFF2-40B4-BE49-F238E27FC236}">
                  <a16:creationId xmlns:a16="http://schemas.microsoft.com/office/drawing/2014/main" id="{B18E60D3-3FB1-4A59-BF5E-400E07ADBAE9}"/>
                </a:ext>
              </a:extLst>
            </p:cNvPr>
            <p:cNvSpPr>
              <a:spLocks noChangeShapeType="1"/>
            </p:cNvSpPr>
            <p:nvPr/>
          </p:nvSpPr>
          <p:spPr bwMode="auto">
            <a:xfrm>
              <a:off x="2425" y="1776"/>
              <a:ext cx="76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14" name="Text Box 10">
              <a:extLst>
                <a:ext uri="{FF2B5EF4-FFF2-40B4-BE49-F238E27FC236}">
                  <a16:creationId xmlns:a16="http://schemas.microsoft.com/office/drawing/2014/main" id="{4CB88925-BC36-49A7-928C-7C2FFE4B38D0}"/>
                </a:ext>
              </a:extLst>
            </p:cNvPr>
            <p:cNvSpPr txBox="1">
              <a:spLocks noChangeArrowheads="1"/>
            </p:cNvSpPr>
            <p:nvPr/>
          </p:nvSpPr>
          <p:spPr bwMode="auto">
            <a:xfrm>
              <a:off x="2564" y="1536"/>
              <a:ext cx="122" cy="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525"/>
                <a:t>M–33</a:t>
              </a:r>
              <a:endParaRPr lang="en-US" altLang="hu-HU" sz="525"/>
            </a:p>
          </p:txBody>
        </p:sp>
        <p:sp>
          <p:nvSpPr>
            <p:cNvPr id="15" name="Text Box 11">
              <a:extLst>
                <a:ext uri="{FF2B5EF4-FFF2-40B4-BE49-F238E27FC236}">
                  <a16:creationId xmlns:a16="http://schemas.microsoft.com/office/drawing/2014/main" id="{7F2307BD-2C16-43B5-B29A-20459F53EE2E}"/>
                </a:ext>
              </a:extLst>
            </p:cNvPr>
            <p:cNvSpPr txBox="1">
              <a:spLocks noChangeArrowheads="1"/>
            </p:cNvSpPr>
            <p:nvPr/>
          </p:nvSpPr>
          <p:spPr bwMode="auto">
            <a:xfrm>
              <a:off x="2928" y="1536"/>
              <a:ext cx="122" cy="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525"/>
                <a:t>M–34</a:t>
              </a:r>
              <a:endParaRPr lang="en-US" altLang="hu-HU" sz="525"/>
            </a:p>
          </p:txBody>
        </p:sp>
        <p:sp>
          <p:nvSpPr>
            <p:cNvPr id="16" name="Text Box 12">
              <a:extLst>
                <a:ext uri="{FF2B5EF4-FFF2-40B4-BE49-F238E27FC236}">
                  <a16:creationId xmlns:a16="http://schemas.microsoft.com/office/drawing/2014/main" id="{A28F86CB-FA1E-48F7-9EB4-2ACAF94A1C25}"/>
                </a:ext>
              </a:extLst>
            </p:cNvPr>
            <p:cNvSpPr txBox="1">
              <a:spLocks noChangeArrowheads="1"/>
            </p:cNvSpPr>
            <p:nvPr/>
          </p:nvSpPr>
          <p:spPr bwMode="auto">
            <a:xfrm>
              <a:off x="2552" y="1912"/>
              <a:ext cx="114" cy="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525"/>
                <a:t>L–33</a:t>
              </a:r>
              <a:endParaRPr lang="en-US" altLang="hu-HU" sz="525"/>
            </a:p>
          </p:txBody>
        </p:sp>
        <p:sp>
          <p:nvSpPr>
            <p:cNvPr id="17" name="Text Box 13">
              <a:extLst>
                <a:ext uri="{FF2B5EF4-FFF2-40B4-BE49-F238E27FC236}">
                  <a16:creationId xmlns:a16="http://schemas.microsoft.com/office/drawing/2014/main" id="{54E2E259-E16F-4636-A338-3335B2592AD7}"/>
                </a:ext>
              </a:extLst>
            </p:cNvPr>
            <p:cNvSpPr txBox="1">
              <a:spLocks noChangeArrowheads="1"/>
            </p:cNvSpPr>
            <p:nvPr/>
          </p:nvSpPr>
          <p:spPr bwMode="auto">
            <a:xfrm>
              <a:off x="2943" y="1912"/>
              <a:ext cx="114" cy="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525"/>
                <a:t>L–34</a:t>
              </a:r>
              <a:endParaRPr lang="en-US" altLang="hu-HU" sz="525"/>
            </a:p>
          </p:txBody>
        </p:sp>
        <p:grpSp>
          <p:nvGrpSpPr>
            <p:cNvPr id="18" name="Group 14">
              <a:extLst>
                <a:ext uri="{FF2B5EF4-FFF2-40B4-BE49-F238E27FC236}">
                  <a16:creationId xmlns:a16="http://schemas.microsoft.com/office/drawing/2014/main" id="{96ED42B0-77C9-4F34-9588-C744BC4AF7FD}"/>
                </a:ext>
              </a:extLst>
            </p:cNvPr>
            <p:cNvGrpSpPr>
              <a:grpSpLocks/>
            </p:cNvGrpSpPr>
            <p:nvPr/>
          </p:nvGrpSpPr>
          <p:grpSpPr bwMode="auto">
            <a:xfrm>
              <a:off x="2680" y="1714"/>
              <a:ext cx="454" cy="276"/>
              <a:chOff x="488" y="578"/>
              <a:chExt cx="5595" cy="3394"/>
            </a:xfrm>
          </p:grpSpPr>
          <p:sp>
            <p:nvSpPr>
              <p:cNvPr id="108" name="Freeform 15">
                <a:extLst>
                  <a:ext uri="{FF2B5EF4-FFF2-40B4-BE49-F238E27FC236}">
                    <a16:creationId xmlns:a16="http://schemas.microsoft.com/office/drawing/2014/main" id="{E1C0A243-D087-4E97-A22D-30BDC9D99DB8}"/>
                  </a:ext>
                </a:extLst>
              </p:cNvPr>
              <p:cNvSpPr>
                <a:spLocks/>
              </p:cNvSpPr>
              <p:nvPr/>
            </p:nvSpPr>
            <p:spPr bwMode="auto">
              <a:xfrm>
                <a:off x="488" y="578"/>
                <a:ext cx="5530" cy="3394"/>
              </a:xfrm>
              <a:custGeom>
                <a:avLst/>
                <a:gdLst>
                  <a:gd name="T0" fmla="*/ 1207 w 5530"/>
                  <a:gd name="T1" fmla="*/ 842 h 3394"/>
                  <a:gd name="T2" fmla="*/ 1649 w 5530"/>
                  <a:gd name="T3" fmla="*/ 1003 h 3394"/>
                  <a:gd name="T4" fmla="*/ 2171 w 5530"/>
                  <a:gd name="T5" fmla="*/ 976 h 3394"/>
                  <a:gd name="T6" fmla="*/ 2198 w 5530"/>
                  <a:gd name="T7" fmla="*/ 708 h 3394"/>
                  <a:gd name="T8" fmla="*/ 2519 w 5530"/>
                  <a:gd name="T9" fmla="*/ 641 h 3394"/>
                  <a:gd name="T10" fmla="*/ 2814 w 5530"/>
                  <a:gd name="T11" fmla="*/ 494 h 3394"/>
                  <a:gd name="T12" fmla="*/ 3120 w 5530"/>
                  <a:gd name="T13" fmla="*/ 528 h 3394"/>
                  <a:gd name="T14" fmla="*/ 3426 w 5530"/>
                  <a:gd name="T15" fmla="*/ 429 h 3394"/>
                  <a:gd name="T16" fmla="*/ 3702 w 5530"/>
                  <a:gd name="T17" fmla="*/ 75 h 3394"/>
                  <a:gd name="T18" fmla="*/ 3953 w 5530"/>
                  <a:gd name="T19" fmla="*/ 65 h 3394"/>
                  <a:gd name="T20" fmla="*/ 4254 w 5530"/>
                  <a:gd name="T21" fmla="*/ 63 h 3394"/>
                  <a:gd name="T22" fmla="*/ 4530 w 5530"/>
                  <a:gd name="T23" fmla="*/ 168 h 3394"/>
                  <a:gd name="T24" fmla="*/ 4737 w 5530"/>
                  <a:gd name="T25" fmla="*/ 285 h 3394"/>
                  <a:gd name="T26" fmla="*/ 4904 w 5530"/>
                  <a:gd name="T27" fmla="*/ 239 h 3394"/>
                  <a:gd name="T28" fmla="*/ 5073 w 5530"/>
                  <a:gd name="T29" fmla="*/ 294 h 3394"/>
                  <a:gd name="T30" fmla="*/ 5238 w 5530"/>
                  <a:gd name="T31" fmla="*/ 408 h 3394"/>
                  <a:gd name="T32" fmla="*/ 5422 w 5530"/>
                  <a:gd name="T33" fmla="*/ 555 h 3394"/>
                  <a:gd name="T34" fmla="*/ 5530 w 5530"/>
                  <a:gd name="T35" fmla="*/ 780 h 3394"/>
                  <a:gd name="T36" fmla="*/ 5386 w 5530"/>
                  <a:gd name="T37" fmla="*/ 922 h 3394"/>
                  <a:gd name="T38" fmla="*/ 5155 w 5530"/>
                  <a:gd name="T39" fmla="*/ 1002 h 3394"/>
                  <a:gd name="T40" fmla="*/ 4945 w 5530"/>
                  <a:gd name="T41" fmla="*/ 1195 h 3394"/>
                  <a:gd name="T42" fmla="*/ 4864 w 5530"/>
                  <a:gd name="T43" fmla="*/ 1405 h 3394"/>
                  <a:gd name="T44" fmla="*/ 4744 w 5530"/>
                  <a:gd name="T45" fmla="*/ 1579 h 3394"/>
                  <a:gd name="T46" fmla="*/ 4573 w 5530"/>
                  <a:gd name="T47" fmla="*/ 1864 h 3394"/>
                  <a:gd name="T48" fmla="*/ 4417 w 5530"/>
                  <a:gd name="T49" fmla="*/ 2193 h 3394"/>
                  <a:gd name="T50" fmla="*/ 4327 w 5530"/>
                  <a:gd name="T51" fmla="*/ 2355 h 3394"/>
                  <a:gd name="T52" fmla="*/ 4180 w 5530"/>
                  <a:gd name="T53" fmla="*/ 2619 h 3394"/>
                  <a:gd name="T54" fmla="*/ 3832 w 5530"/>
                  <a:gd name="T55" fmla="*/ 2771 h 3394"/>
                  <a:gd name="T56" fmla="*/ 3706 w 5530"/>
                  <a:gd name="T57" fmla="*/ 2949 h 3394"/>
                  <a:gd name="T58" fmla="*/ 3511 w 5530"/>
                  <a:gd name="T59" fmla="*/ 2919 h 3394"/>
                  <a:gd name="T60" fmla="*/ 3241 w 5530"/>
                  <a:gd name="T61" fmla="*/ 2925 h 3394"/>
                  <a:gd name="T62" fmla="*/ 2929 w 5530"/>
                  <a:gd name="T63" fmla="*/ 2886 h 3394"/>
                  <a:gd name="T64" fmla="*/ 2680 w 5530"/>
                  <a:gd name="T65" fmla="*/ 3045 h 3394"/>
                  <a:gd name="T66" fmla="*/ 2586 w 5530"/>
                  <a:gd name="T67" fmla="*/ 3133 h 3394"/>
                  <a:gd name="T68" fmla="*/ 2341 w 5530"/>
                  <a:gd name="T69" fmla="*/ 3141 h 3394"/>
                  <a:gd name="T70" fmla="*/ 2164 w 5530"/>
                  <a:gd name="T71" fmla="*/ 3231 h 3394"/>
                  <a:gd name="T72" fmla="*/ 2016 w 5530"/>
                  <a:gd name="T73" fmla="*/ 3325 h 3394"/>
                  <a:gd name="T74" fmla="*/ 1758 w 5530"/>
                  <a:gd name="T75" fmla="*/ 3379 h 3394"/>
                  <a:gd name="T76" fmla="*/ 1528 w 5530"/>
                  <a:gd name="T77" fmla="*/ 3374 h 3394"/>
                  <a:gd name="T78" fmla="*/ 1176 w 5530"/>
                  <a:gd name="T79" fmla="*/ 3256 h 3394"/>
                  <a:gd name="T80" fmla="*/ 873 w 5530"/>
                  <a:gd name="T81" fmla="*/ 3007 h 3394"/>
                  <a:gd name="T82" fmla="*/ 726 w 5530"/>
                  <a:gd name="T83" fmla="*/ 2827 h 3394"/>
                  <a:gd name="T84" fmla="*/ 430 w 5530"/>
                  <a:gd name="T85" fmla="*/ 2610 h 3394"/>
                  <a:gd name="T86" fmla="*/ 243 w 5530"/>
                  <a:gd name="T87" fmla="*/ 2316 h 3394"/>
                  <a:gd name="T88" fmla="*/ 147 w 5530"/>
                  <a:gd name="T89" fmla="*/ 2163 h 3394"/>
                  <a:gd name="T90" fmla="*/ 51 w 5530"/>
                  <a:gd name="T91" fmla="*/ 2019 h 3394"/>
                  <a:gd name="T92" fmla="*/ 141 w 5530"/>
                  <a:gd name="T93" fmla="*/ 1815 h 3394"/>
                  <a:gd name="T94" fmla="*/ 300 w 5530"/>
                  <a:gd name="T95" fmla="*/ 1791 h 3394"/>
                  <a:gd name="T96" fmla="*/ 286 w 5530"/>
                  <a:gd name="T97" fmla="*/ 1542 h 3394"/>
                  <a:gd name="T98" fmla="*/ 349 w 5530"/>
                  <a:gd name="T99" fmla="*/ 1338 h 3394"/>
                  <a:gd name="T100" fmla="*/ 475 w 5530"/>
                  <a:gd name="T101" fmla="*/ 1260 h 3394"/>
                  <a:gd name="T102" fmla="*/ 306 w 5530"/>
                  <a:gd name="T103" fmla="*/ 1062 h 3394"/>
                  <a:gd name="T104" fmla="*/ 447 w 5530"/>
                  <a:gd name="T105" fmla="*/ 930 h 3394"/>
                  <a:gd name="T106" fmla="*/ 600 w 5530"/>
                  <a:gd name="T107" fmla="*/ 1059 h 3394"/>
                  <a:gd name="T108" fmla="*/ 819 w 5530"/>
                  <a:gd name="T109" fmla="*/ 930 h 3394"/>
                  <a:gd name="T110" fmla="*/ 840 w 5530"/>
                  <a:gd name="T111" fmla="*/ 765 h 3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530" h="3394">
                    <a:moveTo>
                      <a:pt x="975" y="651"/>
                    </a:moveTo>
                    <a:lnTo>
                      <a:pt x="1019" y="681"/>
                    </a:lnTo>
                    <a:lnTo>
                      <a:pt x="1073" y="708"/>
                    </a:lnTo>
                    <a:lnTo>
                      <a:pt x="1126" y="762"/>
                    </a:lnTo>
                    <a:lnTo>
                      <a:pt x="1166" y="802"/>
                    </a:lnTo>
                    <a:lnTo>
                      <a:pt x="1207" y="842"/>
                    </a:lnTo>
                    <a:lnTo>
                      <a:pt x="1247" y="895"/>
                    </a:lnTo>
                    <a:lnTo>
                      <a:pt x="1314" y="936"/>
                    </a:lnTo>
                    <a:lnTo>
                      <a:pt x="1367" y="989"/>
                    </a:lnTo>
                    <a:lnTo>
                      <a:pt x="1434" y="1003"/>
                    </a:lnTo>
                    <a:lnTo>
                      <a:pt x="1528" y="989"/>
                    </a:lnTo>
                    <a:lnTo>
                      <a:pt x="1649" y="1003"/>
                    </a:lnTo>
                    <a:lnTo>
                      <a:pt x="1742" y="1029"/>
                    </a:lnTo>
                    <a:lnTo>
                      <a:pt x="1809" y="1043"/>
                    </a:lnTo>
                    <a:lnTo>
                      <a:pt x="1957" y="989"/>
                    </a:lnTo>
                    <a:lnTo>
                      <a:pt x="2050" y="1003"/>
                    </a:lnTo>
                    <a:lnTo>
                      <a:pt x="2104" y="962"/>
                    </a:lnTo>
                    <a:lnTo>
                      <a:pt x="2171" y="976"/>
                    </a:lnTo>
                    <a:lnTo>
                      <a:pt x="2238" y="949"/>
                    </a:lnTo>
                    <a:lnTo>
                      <a:pt x="2278" y="882"/>
                    </a:lnTo>
                    <a:lnTo>
                      <a:pt x="2211" y="869"/>
                    </a:lnTo>
                    <a:lnTo>
                      <a:pt x="2225" y="802"/>
                    </a:lnTo>
                    <a:lnTo>
                      <a:pt x="2198" y="762"/>
                    </a:lnTo>
                    <a:lnTo>
                      <a:pt x="2198" y="708"/>
                    </a:lnTo>
                    <a:lnTo>
                      <a:pt x="2251" y="708"/>
                    </a:lnTo>
                    <a:lnTo>
                      <a:pt x="2265" y="668"/>
                    </a:lnTo>
                    <a:lnTo>
                      <a:pt x="2345" y="654"/>
                    </a:lnTo>
                    <a:lnTo>
                      <a:pt x="2376" y="616"/>
                    </a:lnTo>
                    <a:lnTo>
                      <a:pt x="2479" y="601"/>
                    </a:lnTo>
                    <a:lnTo>
                      <a:pt x="2519" y="641"/>
                    </a:lnTo>
                    <a:lnTo>
                      <a:pt x="2573" y="628"/>
                    </a:lnTo>
                    <a:lnTo>
                      <a:pt x="2640" y="628"/>
                    </a:lnTo>
                    <a:lnTo>
                      <a:pt x="2693" y="668"/>
                    </a:lnTo>
                    <a:lnTo>
                      <a:pt x="2747" y="641"/>
                    </a:lnTo>
                    <a:lnTo>
                      <a:pt x="2774" y="534"/>
                    </a:lnTo>
                    <a:lnTo>
                      <a:pt x="2814" y="494"/>
                    </a:lnTo>
                    <a:lnTo>
                      <a:pt x="2868" y="467"/>
                    </a:lnTo>
                    <a:lnTo>
                      <a:pt x="2925" y="432"/>
                    </a:lnTo>
                    <a:lnTo>
                      <a:pt x="2961" y="471"/>
                    </a:lnTo>
                    <a:lnTo>
                      <a:pt x="3030" y="471"/>
                    </a:lnTo>
                    <a:lnTo>
                      <a:pt x="3048" y="504"/>
                    </a:lnTo>
                    <a:lnTo>
                      <a:pt x="3120" y="528"/>
                    </a:lnTo>
                    <a:lnTo>
                      <a:pt x="3150" y="570"/>
                    </a:lnTo>
                    <a:lnTo>
                      <a:pt x="3174" y="528"/>
                    </a:lnTo>
                    <a:lnTo>
                      <a:pt x="3243" y="522"/>
                    </a:lnTo>
                    <a:lnTo>
                      <a:pt x="3288" y="405"/>
                    </a:lnTo>
                    <a:lnTo>
                      <a:pt x="3414" y="384"/>
                    </a:lnTo>
                    <a:lnTo>
                      <a:pt x="3426" y="429"/>
                    </a:lnTo>
                    <a:lnTo>
                      <a:pt x="3555" y="285"/>
                    </a:lnTo>
                    <a:lnTo>
                      <a:pt x="3543" y="222"/>
                    </a:lnTo>
                    <a:lnTo>
                      <a:pt x="3594" y="171"/>
                    </a:lnTo>
                    <a:lnTo>
                      <a:pt x="3582" y="138"/>
                    </a:lnTo>
                    <a:lnTo>
                      <a:pt x="3630" y="75"/>
                    </a:lnTo>
                    <a:lnTo>
                      <a:pt x="3702" y="75"/>
                    </a:lnTo>
                    <a:lnTo>
                      <a:pt x="3747" y="36"/>
                    </a:lnTo>
                    <a:lnTo>
                      <a:pt x="3792" y="52"/>
                    </a:lnTo>
                    <a:lnTo>
                      <a:pt x="3876" y="0"/>
                    </a:lnTo>
                    <a:lnTo>
                      <a:pt x="3903" y="60"/>
                    </a:lnTo>
                    <a:lnTo>
                      <a:pt x="3930" y="48"/>
                    </a:lnTo>
                    <a:lnTo>
                      <a:pt x="3953" y="65"/>
                    </a:lnTo>
                    <a:lnTo>
                      <a:pt x="3948" y="93"/>
                    </a:lnTo>
                    <a:lnTo>
                      <a:pt x="4080" y="99"/>
                    </a:lnTo>
                    <a:lnTo>
                      <a:pt x="4101" y="153"/>
                    </a:lnTo>
                    <a:lnTo>
                      <a:pt x="4197" y="75"/>
                    </a:lnTo>
                    <a:lnTo>
                      <a:pt x="4233" y="93"/>
                    </a:lnTo>
                    <a:lnTo>
                      <a:pt x="4254" y="63"/>
                    </a:lnTo>
                    <a:lnTo>
                      <a:pt x="4344" y="60"/>
                    </a:lnTo>
                    <a:lnTo>
                      <a:pt x="4383" y="30"/>
                    </a:lnTo>
                    <a:lnTo>
                      <a:pt x="4443" y="66"/>
                    </a:lnTo>
                    <a:lnTo>
                      <a:pt x="4455" y="108"/>
                    </a:lnTo>
                    <a:lnTo>
                      <a:pt x="4497" y="108"/>
                    </a:lnTo>
                    <a:lnTo>
                      <a:pt x="4530" y="168"/>
                    </a:lnTo>
                    <a:lnTo>
                      <a:pt x="4529" y="199"/>
                    </a:lnTo>
                    <a:lnTo>
                      <a:pt x="4551" y="213"/>
                    </a:lnTo>
                    <a:lnTo>
                      <a:pt x="4551" y="258"/>
                    </a:lnTo>
                    <a:lnTo>
                      <a:pt x="4638" y="312"/>
                    </a:lnTo>
                    <a:lnTo>
                      <a:pt x="4689" y="264"/>
                    </a:lnTo>
                    <a:lnTo>
                      <a:pt x="4737" y="285"/>
                    </a:lnTo>
                    <a:lnTo>
                      <a:pt x="4743" y="266"/>
                    </a:lnTo>
                    <a:lnTo>
                      <a:pt x="4785" y="267"/>
                    </a:lnTo>
                    <a:lnTo>
                      <a:pt x="4812" y="246"/>
                    </a:lnTo>
                    <a:lnTo>
                      <a:pt x="4845" y="243"/>
                    </a:lnTo>
                    <a:lnTo>
                      <a:pt x="4872" y="255"/>
                    </a:lnTo>
                    <a:lnTo>
                      <a:pt x="4904" y="239"/>
                    </a:lnTo>
                    <a:lnTo>
                      <a:pt x="4938" y="243"/>
                    </a:lnTo>
                    <a:lnTo>
                      <a:pt x="4965" y="219"/>
                    </a:lnTo>
                    <a:lnTo>
                      <a:pt x="5016" y="222"/>
                    </a:lnTo>
                    <a:lnTo>
                      <a:pt x="5051" y="239"/>
                    </a:lnTo>
                    <a:lnTo>
                      <a:pt x="5049" y="279"/>
                    </a:lnTo>
                    <a:lnTo>
                      <a:pt x="5073" y="294"/>
                    </a:lnTo>
                    <a:lnTo>
                      <a:pt x="5078" y="319"/>
                    </a:lnTo>
                    <a:lnTo>
                      <a:pt x="5073" y="393"/>
                    </a:lnTo>
                    <a:lnTo>
                      <a:pt x="5094" y="438"/>
                    </a:lnTo>
                    <a:lnTo>
                      <a:pt x="5133" y="426"/>
                    </a:lnTo>
                    <a:lnTo>
                      <a:pt x="5169" y="441"/>
                    </a:lnTo>
                    <a:lnTo>
                      <a:pt x="5238" y="408"/>
                    </a:lnTo>
                    <a:lnTo>
                      <a:pt x="5286" y="471"/>
                    </a:lnTo>
                    <a:lnTo>
                      <a:pt x="5268" y="504"/>
                    </a:lnTo>
                    <a:lnTo>
                      <a:pt x="5277" y="540"/>
                    </a:lnTo>
                    <a:lnTo>
                      <a:pt x="5292" y="582"/>
                    </a:lnTo>
                    <a:lnTo>
                      <a:pt x="5374" y="570"/>
                    </a:lnTo>
                    <a:lnTo>
                      <a:pt x="5422" y="555"/>
                    </a:lnTo>
                    <a:lnTo>
                      <a:pt x="5461" y="570"/>
                    </a:lnTo>
                    <a:lnTo>
                      <a:pt x="5494" y="582"/>
                    </a:lnTo>
                    <a:lnTo>
                      <a:pt x="5512" y="630"/>
                    </a:lnTo>
                    <a:lnTo>
                      <a:pt x="5520" y="708"/>
                    </a:lnTo>
                    <a:lnTo>
                      <a:pt x="5503" y="741"/>
                    </a:lnTo>
                    <a:lnTo>
                      <a:pt x="5530" y="780"/>
                    </a:lnTo>
                    <a:lnTo>
                      <a:pt x="5503" y="834"/>
                    </a:lnTo>
                    <a:lnTo>
                      <a:pt x="5453" y="842"/>
                    </a:lnTo>
                    <a:lnTo>
                      <a:pt x="5437" y="852"/>
                    </a:lnTo>
                    <a:lnTo>
                      <a:pt x="5439" y="895"/>
                    </a:lnTo>
                    <a:lnTo>
                      <a:pt x="5437" y="930"/>
                    </a:lnTo>
                    <a:lnTo>
                      <a:pt x="5386" y="922"/>
                    </a:lnTo>
                    <a:lnTo>
                      <a:pt x="5368" y="984"/>
                    </a:lnTo>
                    <a:lnTo>
                      <a:pt x="5302" y="996"/>
                    </a:lnTo>
                    <a:lnTo>
                      <a:pt x="5251" y="990"/>
                    </a:lnTo>
                    <a:lnTo>
                      <a:pt x="5206" y="942"/>
                    </a:lnTo>
                    <a:lnTo>
                      <a:pt x="5158" y="942"/>
                    </a:lnTo>
                    <a:lnTo>
                      <a:pt x="5155" y="1002"/>
                    </a:lnTo>
                    <a:lnTo>
                      <a:pt x="5074" y="1011"/>
                    </a:lnTo>
                    <a:lnTo>
                      <a:pt x="5032" y="1044"/>
                    </a:lnTo>
                    <a:lnTo>
                      <a:pt x="5024" y="1096"/>
                    </a:lnTo>
                    <a:lnTo>
                      <a:pt x="4999" y="1149"/>
                    </a:lnTo>
                    <a:lnTo>
                      <a:pt x="4978" y="1194"/>
                    </a:lnTo>
                    <a:lnTo>
                      <a:pt x="4945" y="1195"/>
                    </a:lnTo>
                    <a:lnTo>
                      <a:pt x="4906" y="1210"/>
                    </a:lnTo>
                    <a:lnTo>
                      <a:pt x="4891" y="1255"/>
                    </a:lnTo>
                    <a:lnTo>
                      <a:pt x="4858" y="1261"/>
                    </a:lnTo>
                    <a:lnTo>
                      <a:pt x="4840" y="1297"/>
                    </a:lnTo>
                    <a:lnTo>
                      <a:pt x="4891" y="1390"/>
                    </a:lnTo>
                    <a:lnTo>
                      <a:pt x="4864" y="1405"/>
                    </a:lnTo>
                    <a:lnTo>
                      <a:pt x="4840" y="1453"/>
                    </a:lnTo>
                    <a:lnTo>
                      <a:pt x="4786" y="1459"/>
                    </a:lnTo>
                    <a:lnTo>
                      <a:pt x="4771" y="1504"/>
                    </a:lnTo>
                    <a:lnTo>
                      <a:pt x="4738" y="1552"/>
                    </a:lnTo>
                    <a:lnTo>
                      <a:pt x="4726" y="1558"/>
                    </a:lnTo>
                    <a:lnTo>
                      <a:pt x="4744" y="1579"/>
                    </a:lnTo>
                    <a:lnTo>
                      <a:pt x="4735" y="1630"/>
                    </a:lnTo>
                    <a:lnTo>
                      <a:pt x="4726" y="1669"/>
                    </a:lnTo>
                    <a:lnTo>
                      <a:pt x="4735" y="1717"/>
                    </a:lnTo>
                    <a:lnTo>
                      <a:pt x="4676" y="1713"/>
                    </a:lnTo>
                    <a:lnTo>
                      <a:pt x="4676" y="1780"/>
                    </a:lnTo>
                    <a:lnTo>
                      <a:pt x="4573" y="1864"/>
                    </a:lnTo>
                    <a:lnTo>
                      <a:pt x="4555" y="1902"/>
                    </a:lnTo>
                    <a:lnTo>
                      <a:pt x="4558" y="1965"/>
                    </a:lnTo>
                    <a:lnTo>
                      <a:pt x="4519" y="1998"/>
                    </a:lnTo>
                    <a:lnTo>
                      <a:pt x="4507" y="2064"/>
                    </a:lnTo>
                    <a:lnTo>
                      <a:pt x="4423" y="2112"/>
                    </a:lnTo>
                    <a:lnTo>
                      <a:pt x="4417" y="2193"/>
                    </a:lnTo>
                    <a:lnTo>
                      <a:pt x="4462" y="2208"/>
                    </a:lnTo>
                    <a:lnTo>
                      <a:pt x="4459" y="2253"/>
                    </a:lnTo>
                    <a:lnTo>
                      <a:pt x="4441" y="2274"/>
                    </a:lnTo>
                    <a:lnTo>
                      <a:pt x="4369" y="2271"/>
                    </a:lnTo>
                    <a:lnTo>
                      <a:pt x="4372" y="2361"/>
                    </a:lnTo>
                    <a:lnTo>
                      <a:pt x="4327" y="2355"/>
                    </a:lnTo>
                    <a:lnTo>
                      <a:pt x="4261" y="2373"/>
                    </a:lnTo>
                    <a:lnTo>
                      <a:pt x="4252" y="2454"/>
                    </a:lnTo>
                    <a:lnTo>
                      <a:pt x="4225" y="2529"/>
                    </a:lnTo>
                    <a:lnTo>
                      <a:pt x="4273" y="2571"/>
                    </a:lnTo>
                    <a:lnTo>
                      <a:pt x="4252" y="2625"/>
                    </a:lnTo>
                    <a:lnTo>
                      <a:pt x="4180" y="2619"/>
                    </a:lnTo>
                    <a:lnTo>
                      <a:pt x="4162" y="2727"/>
                    </a:lnTo>
                    <a:lnTo>
                      <a:pt x="4084" y="2718"/>
                    </a:lnTo>
                    <a:lnTo>
                      <a:pt x="4073" y="2784"/>
                    </a:lnTo>
                    <a:lnTo>
                      <a:pt x="4012" y="2790"/>
                    </a:lnTo>
                    <a:lnTo>
                      <a:pt x="3926" y="2757"/>
                    </a:lnTo>
                    <a:lnTo>
                      <a:pt x="3832" y="2771"/>
                    </a:lnTo>
                    <a:lnTo>
                      <a:pt x="3820" y="2802"/>
                    </a:lnTo>
                    <a:lnTo>
                      <a:pt x="3817" y="2859"/>
                    </a:lnTo>
                    <a:lnTo>
                      <a:pt x="3784" y="2859"/>
                    </a:lnTo>
                    <a:lnTo>
                      <a:pt x="3766" y="2913"/>
                    </a:lnTo>
                    <a:lnTo>
                      <a:pt x="3751" y="2949"/>
                    </a:lnTo>
                    <a:lnTo>
                      <a:pt x="3706" y="2949"/>
                    </a:lnTo>
                    <a:lnTo>
                      <a:pt x="3685" y="2913"/>
                    </a:lnTo>
                    <a:lnTo>
                      <a:pt x="3644" y="2891"/>
                    </a:lnTo>
                    <a:lnTo>
                      <a:pt x="3619" y="2889"/>
                    </a:lnTo>
                    <a:lnTo>
                      <a:pt x="3589" y="2913"/>
                    </a:lnTo>
                    <a:lnTo>
                      <a:pt x="3553" y="2928"/>
                    </a:lnTo>
                    <a:lnTo>
                      <a:pt x="3511" y="2919"/>
                    </a:lnTo>
                    <a:lnTo>
                      <a:pt x="3469" y="2904"/>
                    </a:lnTo>
                    <a:lnTo>
                      <a:pt x="3424" y="2928"/>
                    </a:lnTo>
                    <a:lnTo>
                      <a:pt x="3412" y="2958"/>
                    </a:lnTo>
                    <a:lnTo>
                      <a:pt x="3379" y="2958"/>
                    </a:lnTo>
                    <a:lnTo>
                      <a:pt x="3367" y="2928"/>
                    </a:lnTo>
                    <a:lnTo>
                      <a:pt x="3241" y="2925"/>
                    </a:lnTo>
                    <a:lnTo>
                      <a:pt x="3199" y="2880"/>
                    </a:lnTo>
                    <a:lnTo>
                      <a:pt x="3115" y="2880"/>
                    </a:lnTo>
                    <a:lnTo>
                      <a:pt x="3046" y="2937"/>
                    </a:lnTo>
                    <a:lnTo>
                      <a:pt x="3007" y="2934"/>
                    </a:lnTo>
                    <a:lnTo>
                      <a:pt x="2971" y="2904"/>
                    </a:lnTo>
                    <a:lnTo>
                      <a:pt x="2929" y="2886"/>
                    </a:lnTo>
                    <a:lnTo>
                      <a:pt x="2869" y="2892"/>
                    </a:lnTo>
                    <a:lnTo>
                      <a:pt x="2788" y="2892"/>
                    </a:lnTo>
                    <a:lnTo>
                      <a:pt x="2755" y="2916"/>
                    </a:lnTo>
                    <a:lnTo>
                      <a:pt x="2760" y="2972"/>
                    </a:lnTo>
                    <a:lnTo>
                      <a:pt x="2707" y="3009"/>
                    </a:lnTo>
                    <a:lnTo>
                      <a:pt x="2680" y="3045"/>
                    </a:lnTo>
                    <a:lnTo>
                      <a:pt x="2644" y="3039"/>
                    </a:lnTo>
                    <a:lnTo>
                      <a:pt x="2608" y="3030"/>
                    </a:lnTo>
                    <a:lnTo>
                      <a:pt x="2581" y="3048"/>
                    </a:lnTo>
                    <a:lnTo>
                      <a:pt x="2573" y="3079"/>
                    </a:lnTo>
                    <a:lnTo>
                      <a:pt x="2587" y="3105"/>
                    </a:lnTo>
                    <a:lnTo>
                      <a:pt x="2586" y="3133"/>
                    </a:lnTo>
                    <a:lnTo>
                      <a:pt x="2479" y="3133"/>
                    </a:lnTo>
                    <a:lnTo>
                      <a:pt x="2476" y="3084"/>
                    </a:lnTo>
                    <a:lnTo>
                      <a:pt x="2452" y="3052"/>
                    </a:lnTo>
                    <a:lnTo>
                      <a:pt x="2392" y="3102"/>
                    </a:lnTo>
                    <a:lnTo>
                      <a:pt x="2392" y="3147"/>
                    </a:lnTo>
                    <a:lnTo>
                      <a:pt x="2341" y="3141"/>
                    </a:lnTo>
                    <a:lnTo>
                      <a:pt x="2338" y="3168"/>
                    </a:lnTo>
                    <a:lnTo>
                      <a:pt x="2305" y="3173"/>
                    </a:lnTo>
                    <a:lnTo>
                      <a:pt x="2293" y="3156"/>
                    </a:lnTo>
                    <a:lnTo>
                      <a:pt x="2265" y="3146"/>
                    </a:lnTo>
                    <a:lnTo>
                      <a:pt x="2218" y="3177"/>
                    </a:lnTo>
                    <a:lnTo>
                      <a:pt x="2164" y="3231"/>
                    </a:lnTo>
                    <a:lnTo>
                      <a:pt x="2091" y="3186"/>
                    </a:lnTo>
                    <a:lnTo>
                      <a:pt x="2073" y="3193"/>
                    </a:lnTo>
                    <a:lnTo>
                      <a:pt x="2061" y="3220"/>
                    </a:lnTo>
                    <a:lnTo>
                      <a:pt x="2055" y="3262"/>
                    </a:lnTo>
                    <a:lnTo>
                      <a:pt x="2016" y="3274"/>
                    </a:lnTo>
                    <a:lnTo>
                      <a:pt x="2016" y="3325"/>
                    </a:lnTo>
                    <a:lnTo>
                      <a:pt x="1986" y="3349"/>
                    </a:lnTo>
                    <a:lnTo>
                      <a:pt x="1943" y="3374"/>
                    </a:lnTo>
                    <a:lnTo>
                      <a:pt x="1903" y="3347"/>
                    </a:lnTo>
                    <a:lnTo>
                      <a:pt x="1875" y="3385"/>
                    </a:lnTo>
                    <a:lnTo>
                      <a:pt x="1806" y="3394"/>
                    </a:lnTo>
                    <a:lnTo>
                      <a:pt x="1758" y="3379"/>
                    </a:lnTo>
                    <a:lnTo>
                      <a:pt x="1713" y="3382"/>
                    </a:lnTo>
                    <a:lnTo>
                      <a:pt x="1674" y="3358"/>
                    </a:lnTo>
                    <a:lnTo>
                      <a:pt x="1632" y="3361"/>
                    </a:lnTo>
                    <a:lnTo>
                      <a:pt x="1608" y="3374"/>
                    </a:lnTo>
                    <a:lnTo>
                      <a:pt x="1548" y="3367"/>
                    </a:lnTo>
                    <a:lnTo>
                      <a:pt x="1528" y="3374"/>
                    </a:lnTo>
                    <a:lnTo>
                      <a:pt x="1491" y="3367"/>
                    </a:lnTo>
                    <a:lnTo>
                      <a:pt x="1458" y="3346"/>
                    </a:lnTo>
                    <a:lnTo>
                      <a:pt x="1356" y="3352"/>
                    </a:lnTo>
                    <a:lnTo>
                      <a:pt x="1293" y="3337"/>
                    </a:lnTo>
                    <a:lnTo>
                      <a:pt x="1209" y="3304"/>
                    </a:lnTo>
                    <a:lnTo>
                      <a:pt x="1176" y="3256"/>
                    </a:lnTo>
                    <a:lnTo>
                      <a:pt x="1143" y="3205"/>
                    </a:lnTo>
                    <a:lnTo>
                      <a:pt x="1104" y="3175"/>
                    </a:lnTo>
                    <a:lnTo>
                      <a:pt x="1002" y="3157"/>
                    </a:lnTo>
                    <a:lnTo>
                      <a:pt x="936" y="3133"/>
                    </a:lnTo>
                    <a:lnTo>
                      <a:pt x="891" y="3073"/>
                    </a:lnTo>
                    <a:lnTo>
                      <a:pt x="873" y="3007"/>
                    </a:lnTo>
                    <a:lnTo>
                      <a:pt x="855" y="2995"/>
                    </a:lnTo>
                    <a:lnTo>
                      <a:pt x="810" y="2983"/>
                    </a:lnTo>
                    <a:lnTo>
                      <a:pt x="804" y="2857"/>
                    </a:lnTo>
                    <a:lnTo>
                      <a:pt x="762" y="2854"/>
                    </a:lnTo>
                    <a:lnTo>
                      <a:pt x="735" y="2854"/>
                    </a:lnTo>
                    <a:lnTo>
                      <a:pt x="726" y="2827"/>
                    </a:lnTo>
                    <a:lnTo>
                      <a:pt x="693" y="2809"/>
                    </a:lnTo>
                    <a:lnTo>
                      <a:pt x="644" y="2757"/>
                    </a:lnTo>
                    <a:lnTo>
                      <a:pt x="604" y="2704"/>
                    </a:lnTo>
                    <a:lnTo>
                      <a:pt x="537" y="2637"/>
                    </a:lnTo>
                    <a:lnTo>
                      <a:pt x="486" y="2616"/>
                    </a:lnTo>
                    <a:lnTo>
                      <a:pt x="430" y="2610"/>
                    </a:lnTo>
                    <a:lnTo>
                      <a:pt x="378" y="2523"/>
                    </a:lnTo>
                    <a:lnTo>
                      <a:pt x="336" y="2503"/>
                    </a:lnTo>
                    <a:lnTo>
                      <a:pt x="342" y="2451"/>
                    </a:lnTo>
                    <a:lnTo>
                      <a:pt x="324" y="2385"/>
                    </a:lnTo>
                    <a:lnTo>
                      <a:pt x="282" y="2342"/>
                    </a:lnTo>
                    <a:lnTo>
                      <a:pt x="243" y="2316"/>
                    </a:lnTo>
                    <a:lnTo>
                      <a:pt x="225" y="2274"/>
                    </a:lnTo>
                    <a:lnTo>
                      <a:pt x="249" y="2235"/>
                    </a:lnTo>
                    <a:lnTo>
                      <a:pt x="243" y="2205"/>
                    </a:lnTo>
                    <a:lnTo>
                      <a:pt x="201" y="2199"/>
                    </a:lnTo>
                    <a:lnTo>
                      <a:pt x="189" y="2175"/>
                    </a:lnTo>
                    <a:lnTo>
                      <a:pt x="147" y="2163"/>
                    </a:lnTo>
                    <a:lnTo>
                      <a:pt x="132" y="2124"/>
                    </a:lnTo>
                    <a:lnTo>
                      <a:pt x="156" y="2079"/>
                    </a:lnTo>
                    <a:lnTo>
                      <a:pt x="165" y="2043"/>
                    </a:lnTo>
                    <a:lnTo>
                      <a:pt x="141" y="2013"/>
                    </a:lnTo>
                    <a:lnTo>
                      <a:pt x="87" y="1998"/>
                    </a:lnTo>
                    <a:lnTo>
                      <a:pt x="51" y="2019"/>
                    </a:lnTo>
                    <a:lnTo>
                      <a:pt x="21" y="2022"/>
                    </a:lnTo>
                    <a:lnTo>
                      <a:pt x="0" y="2004"/>
                    </a:lnTo>
                    <a:lnTo>
                      <a:pt x="6" y="1974"/>
                    </a:lnTo>
                    <a:lnTo>
                      <a:pt x="84" y="1902"/>
                    </a:lnTo>
                    <a:lnTo>
                      <a:pt x="120" y="1887"/>
                    </a:lnTo>
                    <a:lnTo>
                      <a:pt x="141" y="1815"/>
                    </a:lnTo>
                    <a:lnTo>
                      <a:pt x="177" y="1812"/>
                    </a:lnTo>
                    <a:lnTo>
                      <a:pt x="204" y="1842"/>
                    </a:lnTo>
                    <a:lnTo>
                      <a:pt x="309" y="1845"/>
                    </a:lnTo>
                    <a:lnTo>
                      <a:pt x="318" y="1833"/>
                    </a:lnTo>
                    <a:lnTo>
                      <a:pt x="303" y="1818"/>
                    </a:lnTo>
                    <a:lnTo>
                      <a:pt x="300" y="1791"/>
                    </a:lnTo>
                    <a:lnTo>
                      <a:pt x="339" y="1782"/>
                    </a:lnTo>
                    <a:lnTo>
                      <a:pt x="336" y="1686"/>
                    </a:lnTo>
                    <a:lnTo>
                      <a:pt x="312" y="1680"/>
                    </a:lnTo>
                    <a:lnTo>
                      <a:pt x="277" y="1665"/>
                    </a:lnTo>
                    <a:lnTo>
                      <a:pt x="268" y="1593"/>
                    </a:lnTo>
                    <a:lnTo>
                      <a:pt x="286" y="1542"/>
                    </a:lnTo>
                    <a:lnTo>
                      <a:pt x="328" y="1530"/>
                    </a:lnTo>
                    <a:lnTo>
                      <a:pt x="340" y="1503"/>
                    </a:lnTo>
                    <a:lnTo>
                      <a:pt x="336" y="1458"/>
                    </a:lnTo>
                    <a:lnTo>
                      <a:pt x="286" y="1425"/>
                    </a:lnTo>
                    <a:lnTo>
                      <a:pt x="319" y="1347"/>
                    </a:lnTo>
                    <a:lnTo>
                      <a:pt x="349" y="1338"/>
                    </a:lnTo>
                    <a:lnTo>
                      <a:pt x="379" y="1353"/>
                    </a:lnTo>
                    <a:lnTo>
                      <a:pt x="394" y="1329"/>
                    </a:lnTo>
                    <a:lnTo>
                      <a:pt x="439" y="1347"/>
                    </a:lnTo>
                    <a:lnTo>
                      <a:pt x="475" y="1320"/>
                    </a:lnTo>
                    <a:lnTo>
                      <a:pt x="484" y="1284"/>
                    </a:lnTo>
                    <a:lnTo>
                      <a:pt x="475" y="1260"/>
                    </a:lnTo>
                    <a:lnTo>
                      <a:pt x="523" y="1217"/>
                    </a:lnTo>
                    <a:lnTo>
                      <a:pt x="498" y="1191"/>
                    </a:lnTo>
                    <a:lnTo>
                      <a:pt x="495" y="1128"/>
                    </a:lnTo>
                    <a:lnTo>
                      <a:pt x="430" y="1123"/>
                    </a:lnTo>
                    <a:lnTo>
                      <a:pt x="372" y="1062"/>
                    </a:lnTo>
                    <a:lnTo>
                      <a:pt x="306" y="1062"/>
                    </a:lnTo>
                    <a:lnTo>
                      <a:pt x="312" y="1029"/>
                    </a:lnTo>
                    <a:lnTo>
                      <a:pt x="333" y="990"/>
                    </a:lnTo>
                    <a:lnTo>
                      <a:pt x="399" y="996"/>
                    </a:lnTo>
                    <a:lnTo>
                      <a:pt x="414" y="975"/>
                    </a:lnTo>
                    <a:lnTo>
                      <a:pt x="416" y="936"/>
                    </a:lnTo>
                    <a:lnTo>
                      <a:pt x="447" y="930"/>
                    </a:lnTo>
                    <a:lnTo>
                      <a:pt x="471" y="939"/>
                    </a:lnTo>
                    <a:lnTo>
                      <a:pt x="486" y="969"/>
                    </a:lnTo>
                    <a:lnTo>
                      <a:pt x="531" y="945"/>
                    </a:lnTo>
                    <a:lnTo>
                      <a:pt x="570" y="960"/>
                    </a:lnTo>
                    <a:lnTo>
                      <a:pt x="555" y="1035"/>
                    </a:lnTo>
                    <a:lnTo>
                      <a:pt x="600" y="1059"/>
                    </a:lnTo>
                    <a:lnTo>
                      <a:pt x="645" y="1017"/>
                    </a:lnTo>
                    <a:lnTo>
                      <a:pt x="660" y="1017"/>
                    </a:lnTo>
                    <a:lnTo>
                      <a:pt x="678" y="1044"/>
                    </a:lnTo>
                    <a:lnTo>
                      <a:pt x="804" y="1044"/>
                    </a:lnTo>
                    <a:lnTo>
                      <a:pt x="813" y="1023"/>
                    </a:lnTo>
                    <a:lnTo>
                      <a:pt x="819" y="930"/>
                    </a:lnTo>
                    <a:lnTo>
                      <a:pt x="849" y="903"/>
                    </a:lnTo>
                    <a:lnTo>
                      <a:pt x="771" y="846"/>
                    </a:lnTo>
                    <a:lnTo>
                      <a:pt x="764" y="815"/>
                    </a:lnTo>
                    <a:lnTo>
                      <a:pt x="810" y="813"/>
                    </a:lnTo>
                    <a:lnTo>
                      <a:pt x="858" y="815"/>
                    </a:lnTo>
                    <a:lnTo>
                      <a:pt x="840" y="765"/>
                    </a:lnTo>
                    <a:lnTo>
                      <a:pt x="861" y="723"/>
                    </a:lnTo>
                    <a:lnTo>
                      <a:pt x="924" y="672"/>
                    </a:lnTo>
                    <a:lnTo>
                      <a:pt x="975" y="651"/>
                    </a:lnTo>
                    <a:close/>
                  </a:path>
                </a:pathLst>
              </a:custGeom>
              <a:noFill/>
              <a:ln w="635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sz="1350"/>
              </a:p>
            </p:txBody>
          </p:sp>
          <p:grpSp>
            <p:nvGrpSpPr>
              <p:cNvPr id="109" name="Group 16">
                <a:extLst>
                  <a:ext uri="{FF2B5EF4-FFF2-40B4-BE49-F238E27FC236}">
                    <a16:creationId xmlns:a16="http://schemas.microsoft.com/office/drawing/2014/main" id="{3C44D771-B8BD-4009-AB3F-939DD6A945A0}"/>
                  </a:ext>
                </a:extLst>
              </p:cNvPr>
              <p:cNvGrpSpPr>
                <a:grpSpLocks/>
              </p:cNvGrpSpPr>
              <p:nvPr/>
            </p:nvGrpSpPr>
            <p:grpSpPr bwMode="auto">
              <a:xfrm>
                <a:off x="1392" y="804"/>
                <a:ext cx="4691" cy="3050"/>
                <a:chOff x="1392" y="804"/>
                <a:chExt cx="4691" cy="3050"/>
              </a:xfrm>
            </p:grpSpPr>
            <p:sp>
              <p:nvSpPr>
                <p:cNvPr id="110" name="Freeform 17">
                  <a:extLst>
                    <a:ext uri="{FF2B5EF4-FFF2-40B4-BE49-F238E27FC236}">
                      <a16:creationId xmlns:a16="http://schemas.microsoft.com/office/drawing/2014/main" id="{24252F99-C45E-4822-9888-50272B3DDF45}"/>
                    </a:ext>
                  </a:extLst>
                </p:cNvPr>
                <p:cNvSpPr>
                  <a:spLocks/>
                </p:cNvSpPr>
                <p:nvPr/>
              </p:nvSpPr>
              <p:spPr bwMode="auto">
                <a:xfrm>
                  <a:off x="1403" y="2400"/>
                  <a:ext cx="765" cy="447"/>
                </a:xfrm>
                <a:custGeom>
                  <a:avLst/>
                  <a:gdLst>
                    <a:gd name="T0" fmla="*/ 702 w 765"/>
                    <a:gd name="T1" fmla="*/ 12 h 447"/>
                    <a:gd name="T2" fmla="*/ 723 w 765"/>
                    <a:gd name="T3" fmla="*/ 36 h 447"/>
                    <a:gd name="T4" fmla="*/ 753 w 765"/>
                    <a:gd name="T5" fmla="*/ 57 h 447"/>
                    <a:gd name="T6" fmla="*/ 765 w 765"/>
                    <a:gd name="T7" fmla="*/ 99 h 447"/>
                    <a:gd name="T8" fmla="*/ 753 w 765"/>
                    <a:gd name="T9" fmla="*/ 129 h 447"/>
                    <a:gd name="T10" fmla="*/ 732 w 765"/>
                    <a:gd name="T11" fmla="*/ 150 h 447"/>
                    <a:gd name="T12" fmla="*/ 696 w 765"/>
                    <a:gd name="T13" fmla="*/ 171 h 447"/>
                    <a:gd name="T14" fmla="*/ 675 w 765"/>
                    <a:gd name="T15" fmla="*/ 186 h 447"/>
                    <a:gd name="T16" fmla="*/ 657 w 765"/>
                    <a:gd name="T17" fmla="*/ 198 h 447"/>
                    <a:gd name="T18" fmla="*/ 618 w 765"/>
                    <a:gd name="T19" fmla="*/ 213 h 447"/>
                    <a:gd name="T20" fmla="*/ 579 w 765"/>
                    <a:gd name="T21" fmla="*/ 222 h 447"/>
                    <a:gd name="T22" fmla="*/ 549 w 765"/>
                    <a:gd name="T23" fmla="*/ 243 h 447"/>
                    <a:gd name="T24" fmla="*/ 519 w 765"/>
                    <a:gd name="T25" fmla="*/ 270 h 447"/>
                    <a:gd name="T26" fmla="*/ 480 w 765"/>
                    <a:gd name="T27" fmla="*/ 294 h 447"/>
                    <a:gd name="T28" fmla="*/ 450 w 765"/>
                    <a:gd name="T29" fmla="*/ 309 h 447"/>
                    <a:gd name="T30" fmla="*/ 405 w 765"/>
                    <a:gd name="T31" fmla="*/ 318 h 447"/>
                    <a:gd name="T32" fmla="*/ 366 w 765"/>
                    <a:gd name="T33" fmla="*/ 327 h 447"/>
                    <a:gd name="T34" fmla="*/ 348 w 765"/>
                    <a:gd name="T35" fmla="*/ 348 h 447"/>
                    <a:gd name="T36" fmla="*/ 315 w 765"/>
                    <a:gd name="T37" fmla="*/ 357 h 447"/>
                    <a:gd name="T38" fmla="*/ 288 w 765"/>
                    <a:gd name="T39" fmla="*/ 375 h 447"/>
                    <a:gd name="T40" fmla="*/ 264 w 765"/>
                    <a:gd name="T41" fmla="*/ 393 h 447"/>
                    <a:gd name="T42" fmla="*/ 234 w 765"/>
                    <a:gd name="T43" fmla="*/ 405 h 447"/>
                    <a:gd name="T44" fmla="*/ 216 w 765"/>
                    <a:gd name="T45" fmla="*/ 423 h 447"/>
                    <a:gd name="T46" fmla="*/ 189 w 765"/>
                    <a:gd name="T47" fmla="*/ 429 h 447"/>
                    <a:gd name="T48" fmla="*/ 141 w 765"/>
                    <a:gd name="T49" fmla="*/ 432 h 447"/>
                    <a:gd name="T50" fmla="*/ 102 w 765"/>
                    <a:gd name="T51" fmla="*/ 435 h 447"/>
                    <a:gd name="T52" fmla="*/ 63 w 765"/>
                    <a:gd name="T53" fmla="*/ 429 h 447"/>
                    <a:gd name="T54" fmla="*/ 30 w 765"/>
                    <a:gd name="T55" fmla="*/ 429 h 447"/>
                    <a:gd name="T56" fmla="*/ 15 w 765"/>
                    <a:gd name="T57" fmla="*/ 447 h 447"/>
                    <a:gd name="T58" fmla="*/ 0 w 765"/>
                    <a:gd name="T59" fmla="*/ 414 h 447"/>
                    <a:gd name="T60" fmla="*/ 6 w 765"/>
                    <a:gd name="T61" fmla="*/ 378 h 447"/>
                    <a:gd name="T62" fmla="*/ 36 w 765"/>
                    <a:gd name="T63" fmla="*/ 363 h 447"/>
                    <a:gd name="T64" fmla="*/ 63 w 765"/>
                    <a:gd name="T65" fmla="*/ 363 h 447"/>
                    <a:gd name="T66" fmla="*/ 93 w 765"/>
                    <a:gd name="T67" fmla="*/ 342 h 447"/>
                    <a:gd name="T68" fmla="*/ 102 w 765"/>
                    <a:gd name="T69" fmla="*/ 309 h 447"/>
                    <a:gd name="T70" fmla="*/ 147 w 765"/>
                    <a:gd name="T71" fmla="*/ 312 h 447"/>
                    <a:gd name="T72" fmla="*/ 180 w 765"/>
                    <a:gd name="T73" fmla="*/ 318 h 447"/>
                    <a:gd name="T74" fmla="*/ 213 w 765"/>
                    <a:gd name="T75" fmla="*/ 306 h 447"/>
                    <a:gd name="T76" fmla="*/ 255 w 765"/>
                    <a:gd name="T77" fmla="*/ 285 h 447"/>
                    <a:gd name="T78" fmla="*/ 291 w 765"/>
                    <a:gd name="T79" fmla="*/ 264 h 447"/>
                    <a:gd name="T80" fmla="*/ 327 w 765"/>
                    <a:gd name="T81" fmla="*/ 258 h 447"/>
                    <a:gd name="T82" fmla="*/ 354 w 765"/>
                    <a:gd name="T83" fmla="*/ 237 h 447"/>
                    <a:gd name="T84" fmla="*/ 390 w 765"/>
                    <a:gd name="T85" fmla="*/ 219 h 447"/>
                    <a:gd name="T86" fmla="*/ 426 w 765"/>
                    <a:gd name="T87" fmla="*/ 201 h 447"/>
                    <a:gd name="T88" fmla="*/ 447 w 765"/>
                    <a:gd name="T89" fmla="*/ 183 h 447"/>
                    <a:gd name="T90" fmla="*/ 477 w 765"/>
                    <a:gd name="T91" fmla="*/ 174 h 447"/>
                    <a:gd name="T92" fmla="*/ 510 w 765"/>
                    <a:gd name="T93" fmla="*/ 177 h 447"/>
                    <a:gd name="T94" fmla="*/ 528 w 765"/>
                    <a:gd name="T95" fmla="*/ 174 h 447"/>
                    <a:gd name="T96" fmla="*/ 522 w 765"/>
                    <a:gd name="T97" fmla="*/ 144 h 447"/>
                    <a:gd name="T98" fmla="*/ 552 w 765"/>
                    <a:gd name="T99" fmla="*/ 111 h 447"/>
                    <a:gd name="T100" fmla="*/ 576 w 765"/>
                    <a:gd name="T101" fmla="*/ 102 h 447"/>
                    <a:gd name="T102" fmla="*/ 609 w 765"/>
                    <a:gd name="T103" fmla="*/ 84 h 447"/>
                    <a:gd name="T104" fmla="*/ 636 w 765"/>
                    <a:gd name="T105" fmla="*/ 69 h 447"/>
                    <a:gd name="T106" fmla="*/ 636 w 765"/>
                    <a:gd name="T107" fmla="*/ 42 h 447"/>
                    <a:gd name="T108" fmla="*/ 663 w 765"/>
                    <a:gd name="T109" fmla="*/ 9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65" h="447">
                      <a:moveTo>
                        <a:pt x="681" y="0"/>
                      </a:moveTo>
                      <a:lnTo>
                        <a:pt x="702" y="12"/>
                      </a:lnTo>
                      <a:lnTo>
                        <a:pt x="711" y="27"/>
                      </a:lnTo>
                      <a:lnTo>
                        <a:pt x="723" y="36"/>
                      </a:lnTo>
                      <a:lnTo>
                        <a:pt x="735" y="48"/>
                      </a:lnTo>
                      <a:lnTo>
                        <a:pt x="753" y="57"/>
                      </a:lnTo>
                      <a:lnTo>
                        <a:pt x="762" y="69"/>
                      </a:lnTo>
                      <a:lnTo>
                        <a:pt x="765" y="99"/>
                      </a:lnTo>
                      <a:lnTo>
                        <a:pt x="762" y="114"/>
                      </a:lnTo>
                      <a:lnTo>
                        <a:pt x="753" y="129"/>
                      </a:lnTo>
                      <a:lnTo>
                        <a:pt x="750" y="144"/>
                      </a:lnTo>
                      <a:lnTo>
                        <a:pt x="732" y="150"/>
                      </a:lnTo>
                      <a:lnTo>
                        <a:pt x="717" y="162"/>
                      </a:lnTo>
                      <a:lnTo>
                        <a:pt x="696" y="171"/>
                      </a:lnTo>
                      <a:lnTo>
                        <a:pt x="687" y="183"/>
                      </a:lnTo>
                      <a:lnTo>
                        <a:pt x="675" y="186"/>
                      </a:lnTo>
                      <a:lnTo>
                        <a:pt x="669" y="198"/>
                      </a:lnTo>
                      <a:lnTo>
                        <a:pt x="657" y="198"/>
                      </a:lnTo>
                      <a:lnTo>
                        <a:pt x="642" y="207"/>
                      </a:lnTo>
                      <a:lnTo>
                        <a:pt x="618" y="213"/>
                      </a:lnTo>
                      <a:lnTo>
                        <a:pt x="600" y="219"/>
                      </a:lnTo>
                      <a:lnTo>
                        <a:pt x="579" y="222"/>
                      </a:lnTo>
                      <a:lnTo>
                        <a:pt x="552" y="228"/>
                      </a:lnTo>
                      <a:lnTo>
                        <a:pt x="549" y="243"/>
                      </a:lnTo>
                      <a:lnTo>
                        <a:pt x="543" y="255"/>
                      </a:lnTo>
                      <a:lnTo>
                        <a:pt x="519" y="270"/>
                      </a:lnTo>
                      <a:lnTo>
                        <a:pt x="501" y="285"/>
                      </a:lnTo>
                      <a:lnTo>
                        <a:pt x="480" y="294"/>
                      </a:lnTo>
                      <a:lnTo>
                        <a:pt x="468" y="297"/>
                      </a:lnTo>
                      <a:lnTo>
                        <a:pt x="450" y="309"/>
                      </a:lnTo>
                      <a:lnTo>
                        <a:pt x="429" y="315"/>
                      </a:lnTo>
                      <a:lnTo>
                        <a:pt x="405" y="318"/>
                      </a:lnTo>
                      <a:lnTo>
                        <a:pt x="387" y="321"/>
                      </a:lnTo>
                      <a:lnTo>
                        <a:pt x="366" y="327"/>
                      </a:lnTo>
                      <a:lnTo>
                        <a:pt x="357" y="336"/>
                      </a:lnTo>
                      <a:lnTo>
                        <a:pt x="348" y="348"/>
                      </a:lnTo>
                      <a:lnTo>
                        <a:pt x="336" y="351"/>
                      </a:lnTo>
                      <a:lnTo>
                        <a:pt x="315" y="357"/>
                      </a:lnTo>
                      <a:lnTo>
                        <a:pt x="300" y="363"/>
                      </a:lnTo>
                      <a:lnTo>
                        <a:pt x="288" y="375"/>
                      </a:lnTo>
                      <a:lnTo>
                        <a:pt x="273" y="381"/>
                      </a:lnTo>
                      <a:lnTo>
                        <a:pt x="264" y="393"/>
                      </a:lnTo>
                      <a:lnTo>
                        <a:pt x="252" y="396"/>
                      </a:lnTo>
                      <a:lnTo>
                        <a:pt x="234" y="405"/>
                      </a:lnTo>
                      <a:lnTo>
                        <a:pt x="225" y="414"/>
                      </a:lnTo>
                      <a:lnTo>
                        <a:pt x="216" y="423"/>
                      </a:lnTo>
                      <a:lnTo>
                        <a:pt x="207" y="429"/>
                      </a:lnTo>
                      <a:lnTo>
                        <a:pt x="189" y="429"/>
                      </a:lnTo>
                      <a:lnTo>
                        <a:pt x="156" y="435"/>
                      </a:lnTo>
                      <a:lnTo>
                        <a:pt x="141" y="432"/>
                      </a:lnTo>
                      <a:lnTo>
                        <a:pt x="117" y="435"/>
                      </a:lnTo>
                      <a:lnTo>
                        <a:pt x="102" y="435"/>
                      </a:lnTo>
                      <a:lnTo>
                        <a:pt x="84" y="432"/>
                      </a:lnTo>
                      <a:lnTo>
                        <a:pt x="63" y="429"/>
                      </a:lnTo>
                      <a:lnTo>
                        <a:pt x="51" y="429"/>
                      </a:lnTo>
                      <a:lnTo>
                        <a:pt x="30" y="429"/>
                      </a:lnTo>
                      <a:lnTo>
                        <a:pt x="21" y="435"/>
                      </a:lnTo>
                      <a:lnTo>
                        <a:pt x="15" y="447"/>
                      </a:lnTo>
                      <a:lnTo>
                        <a:pt x="6" y="435"/>
                      </a:lnTo>
                      <a:lnTo>
                        <a:pt x="0" y="414"/>
                      </a:lnTo>
                      <a:lnTo>
                        <a:pt x="0" y="396"/>
                      </a:lnTo>
                      <a:lnTo>
                        <a:pt x="6" y="378"/>
                      </a:lnTo>
                      <a:lnTo>
                        <a:pt x="12" y="360"/>
                      </a:lnTo>
                      <a:lnTo>
                        <a:pt x="36" y="363"/>
                      </a:lnTo>
                      <a:lnTo>
                        <a:pt x="48" y="363"/>
                      </a:lnTo>
                      <a:lnTo>
                        <a:pt x="63" y="363"/>
                      </a:lnTo>
                      <a:lnTo>
                        <a:pt x="81" y="363"/>
                      </a:lnTo>
                      <a:lnTo>
                        <a:pt x="93" y="342"/>
                      </a:lnTo>
                      <a:lnTo>
                        <a:pt x="99" y="333"/>
                      </a:lnTo>
                      <a:lnTo>
                        <a:pt x="102" y="309"/>
                      </a:lnTo>
                      <a:lnTo>
                        <a:pt x="123" y="312"/>
                      </a:lnTo>
                      <a:lnTo>
                        <a:pt x="147" y="312"/>
                      </a:lnTo>
                      <a:lnTo>
                        <a:pt x="156" y="318"/>
                      </a:lnTo>
                      <a:lnTo>
                        <a:pt x="180" y="318"/>
                      </a:lnTo>
                      <a:lnTo>
                        <a:pt x="201" y="318"/>
                      </a:lnTo>
                      <a:lnTo>
                        <a:pt x="213" y="306"/>
                      </a:lnTo>
                      <a:lnTo>
                        <a:pt x="243" y="300"/>
                      </a:lnTo>
                      <a:lnTo>
                        <a:pt x="255" y="285"/>
                      </a:lnTo>
                      <a:lnTo>
                        <a:pt x="276" y="276"/>
                      </a:lnTo>
                      <a:lnTo>
                        <a:pt x="291" y="264"/>
                      </a:lnTo>
                      <a:lnTo>
                        <a:pt x="306" y="261"/>
                      </a:lnTo>
                      <a:lnTo>
                        <a:pt x="327" y="258"/>
                      </a:lnTo>
                      <a:lnTo>
                        <a:pt x="342" y="252"/>
                      </a:lnTo>
                      <a:lnTo>
                        <a:pt x="354" y="237"/>
                      </a:lnTo>
                      <a:lnTo>
                        <a:pt x="363" y="228"/>
                      </a:lnTo>
                      <a:lnTo>
                        <a:pt x="390" y="219"/>
                      </a:lnTo>
                      <a:lnTo>
                        <a:pt x="402" y="207"/>
                      </a:lnTo>
                      <a:lnTo>
                        <a:pt x="426" y="201"/>
                      </a:lnTo>
                      <a:lnTo>
                        <a:pt x="435" y="195"/>
                      </a:lnTo>
                      <a:lnTo>
                        <a:pt x="447" y="183"/>
                      </a:lnTo>
                      <a:lnTo>
                        <a:pt x="465" y="183"/>
                      </a:lnTo>
                      <a:lnTo>
                        <a:pt x="477" y="174"/>
                      </a:lnTo>
                      <a:lnTo>
                        <a:pt x="498" y="171"/>
                      </a:lnTo>
                      <a:lnTo>
                        <a:pt x="510" y="177"/>
                      </a:lnTo>
                      <a:lnTo>
                        <a:pt x="519" y="189"/>
                      </a:lnTo>
                      <a:lnTo>
                        <a:pt x="528" y="174"/>
                      </a:lnTo>
                      <a:lnTo>
                        <a:pt x="525" y="162"/>
                      </a:lnTo>
                      <a:lnTo>
                        <a:pt x="522" y="144"/>
                      </a:lnTo>
                      <a:lnTo>
                        <a:pt x="528" y="123"/>
                      </a:lnTo>
                      <a:lnTo>
                        <a:pt x="552" y="111"/>
                      </a:lnTo>
                      <a:lnTo>
                        <a:pt x="564" y="117"/>
                      </a:lnTo>
                      <a:lnTo>
                        <a:pt x="576" y="102"/>
                      </a:lnTo>
                      <a:lnTo>
                        <a:pt x="594" y="93"/>
                      </a:lnTo>
                      <a:lnTo>
                        <a:pt x="609" y="84"/>
                      </a:lnTo>
                      <a:lnTo>
                        <a:pt x="630" y="81"/>
                      </a:lnTo>
                      <a:lnTo>
                        <a:pt x="636" y="69"/>
                      </a:lnTo>
                      <a:lnTo>
                        <a:pt x="636" y="54"/>
                      </a:lnTo>
                      <a:lnTo>
                        <a:pt x="636" y="42"/>
                      </a:lnTo>
                      <a:lnTo>
                        <a:pt x="642" y="30"/>
                      </a:lnTo>
                      <a:lnTo>
                        <a:pt x="663" y="9"/>
                      </a:lnTo>
                      <a:lnTo>
                        <a:pt x="681" y="0"/>
                      </a:lnTo>
                      <a:close/>
                    </a:path>
                  </a:pathLst>
                </a:custGeom>
                <a:solidFill>
                  <a:schemeClr val="bg1"/>
                </a:solidFill>
                <a:ln w="635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sz="1350"/>
                </a:p>
              </p:txBody>
            </p:sp>
            <p:sp>
              <p:nvSpPr>
                <p:cNvPr id="111" name="Freeform 18">
                  <a:extLst>
                    <a:ext uri="{FF2B5EF4-FFF2-40B4-BE49-F238E27FC236}">
                      <a16:creationId xmlns:a16="http://schemas.microsoft.com/office/drawing/2014/main" id="{FC2605AA-2606-4F01-870C-48C7EBD4BFC7}"/>
                    </a:ext>
                  </a:extLst>
                </p:cNvPr>
                <p:cNvSpPr>
                  <a:spLocks/>
                </p:cNvSpPr>
                <p:nvPr/>
              </p:nvSpPr>
              <p:spPr bwMode="auto">
                <a:xfrm>
                  <a:off x="2615" y="1508"/>
                  <a:ext cx="310" cy="2346"/>
                </a:xfrm>
                <a:custGeom>
                  <a:avLst/>
                  <a:gdLst>
                    <a:gd name="T0" fmla="*/ 121 w 310"/>
                    <a:gd name="T1" fmla="*/ 2346 h 2346"/>
                    <a:gd name="T2" fmla="*/ 79 w 310"/>
                    <a:gd name="T3" fmla="*/ 2256 h 2346"/>
                    <a:gd name="T4" fmla="*/ 50 w 310"/>
                    <a:gd name="T5" fmla="*/ 2213 h 2346"/>
                    <a:gd name="T6" fmla="*/ 30 w 310"/>
                    <a:gd name="T7" fmla="*/ 2183 h 2346"/>
                    <a:gd name="T8" fmla="*/ 0 w 310"/>
                    <a:gd name="T9" fmla="*/ 2153 h 2346"/>
                    <a:gd name="T10" fmla="*/ 10 w 310"/>
                    <a:gd name="T11" fmla="*/ 2123 h 2346"/>
                    <a:gd name="T12" fmla="*/ 40 w 310"/>
                    <a:gd name="T13" fmla="*/ 2073 h 2346"/>
                    <a:gd name="T14" fmla="*/ 80 w 310"/>
                    <a:gd name="T15" fmla="*/ 2043 h 2346"/>
                    <a:gd name="T16" fmla="*/ 110 w 310"/>
                    <a:gd name="T17" fmla="*/ 2013 h 2346"/>
                    <a:gd name="T18" fmla="*/ 140 w 310"/>
                    <a:gd name="T19" fmla="*/ 1963 h 2346"/>
                    <a:gd name="T20" fmla="*/ 160 w 310"/>
                    <a:gd name="T21" fmla="*/ 1913 h 2346"/>
                    <a:gd name="T22" fmla="*/ 160 w 310"/>
                    <a:gd name="T23" fmla="*/ 1883 h 2346"/>
                    <a:gd name="T24" fmla="*/ 170 w 310"/>
                    <a:gd name="T25" fmla="*/ 1843 h 2346"/>
                    <a:gd name="T26" fmla="*/ 170 w 310"/>
                    <a:gd name="T27" fmla="*/ 1793 h 2346"/>
                    <a:gd name="T28" fmla="*/ 150 w 310"/>
                    <a:gd name="T29" fmla="*/ 1753 h 2346"/>
                    <a:gd name="T30" fmla="*/ 160 w 310"/>
                    <a:gd name="T31" fmla="*/ 1723 h 2346"/>
                    <a:gd name="T32" fmla="*/ 180 w 310"/>
                    <a:gd name="T33" fmla="*/ 1663 h 2346"/>
                    <a:gd name="T34" fmla="*/ 170 w 310"/>
                    <a:gd name="T35" fmla="*/ 1592 h 2346"/>
                    <a:gd name="T36" fmla="*/ 170 w 310"/>
                    <a:gd name="T37" fmla="*/ 1532 h 2346"/>
                    <a:gd name="T38" fmla="*/ 170 w 310"/>
                    <a:gd name="T39" fmla="*/ 1492 h 2346"/>
                    <a:gd name="T40" fmla="*/ 150 w 310"/>
                    <a:gd name="T41" fmla="*/ 1442 h 2346"/>
                    <a:gd name="T42" fmla="*/ 160 w 310"/>
                    <a:gd name="T43" fmla="*/ 1412 h 2346"/>
                    <a:gd name="T44" fmla="*/ 200 w 310"/>
                    <a:gd name="T45" fmla="*/ 1372 h 2346"/>
                    <a:gd name="T46" fmla="*/ 250 w 310"/>
                    <a:gd name="T47" fmla="*/ 1322 h 2346"/>
                    <a:gd name="T48" fmla="*/ 240 w 310"/>
                    <a:gd name="T49" fmla="*/ 1292 h 2346"/>
                    <a:gd name="T50" fmla="*/ 220 w 310"/>
                    <a:gd name="T51" fmla="*/ 1252 h 2346"/>
                    <a:gd name="T52" fmla="*/ 210 w 310"/>
                    <a:gd name="T53" fmla="*/ 1162 h 2346"/>
                    <a:gd name="T54" fmla="*/ 210 w 310"/>
                    <a:gd name="T55" fmla="*/ 1112 h 2346"/>
                    <a:gd name="T56" fmla="*/ 220 w 310"/>
                    <a:gd name="T57" fmla="*/ 1061 h 2346"/>
                    <a:gd name="T58" fmla="*/ 210 w 310"/>
                    <a:gd name="T59" fmla="*/ 1011 h 2346"/>
                    <a:gd name="T60" fmla="*/ 210 w 310"/>
                    <a:gd name="T61" fmla="*/ 971 h 2346"/>
                    <a:gd name="T62" fmla="*/ 200 w 310"/>
                    <a:gd name="T63" fmla="*/ 921 h 2346"/>
                    <a:gd name="T64" fmla="*/ 180 w 310"/>
                    <a:gd name="T65" fmla="*/ 881 h 2346"/>
                    <a:gd name="T66" fmla="*/ 160 w 310"/>
                    <a:gd name="T67" fmla="*/ 841 h 2346"/>
                    <a:gd name="T68" fmla="*/ 160 w 310"/>
                    <a:gd name="T69" fmla="*/ 811 h 2346"/>
                    <a:gd name="T70" fmla="*/ 150 w 310"/>
                    <a:gd name="T71" fmla="*/ 761 h 2346"/>
                    <a:gd name="T72" fmla="*/ 170 w 310"/>
                    <a:gd name="T73" fmla="*/ 721 h 2346"/>
                    <a:gd name="T74" fmla="*/ 170 w 310"/>
                    <a:gd name="T75" fmla="*/ 681 h 2346"/>
                    <a:gd name="T76" fmla="*/ 190 w 310"/>
                    <a:gd name="T77" fmla="*/ 621 h 2346"/>
                    <a:gd name="T78" fmla="*/ 210 w 310"/>
                    <a:gd name="T79" fmla="*/ 551 h 2346"/>
                    <a:gd name="T80" fmla="*/ 220 w 310"/>
                    <a:gd name="T81" fmla="*/ 521 h 2346"/>
                    <a:gd name="T82" fmla="*/ 240 w 310"/>
                    <a:gd name="T83" fmla="*/ 480 h 2346"/>
                    <a:gd name="T84" fmla="*/ 270 w 310"/>
                    <a:gd name="T85" fmla="*/ 410 h 2346"/>
                    <a:gd name="T86" fmla="*/ 300 w 310"/>
                    <a:gd name="T87" fmla="*/ 350 h 2346"/>
                    <a:gd name="T88" fmla="*/ 300 w 310"/>
                    <a:gd name="T89" fmla="*/ 250 h 2346"/>
                    <a:gd name="T90" fmla="*/ 310 w 310"/>
                    <a:gd name="T91" fmla="*/ 200 h 2346"/>
                    <a:gd name="T92" fmla="*/ 300 w 310"/>
                    <a:gd name="T93" fmla="*/ 150 h 2346"/>
                    <a:gd name="T94" fmla="*/ 300 w 310"/>
                    <a:gd name="T95" fmla="*/ 100 h 2346"/>
                    <a:gd name="T96" fmla="*/ 290 w 310"/>
                    <a:gd name="T97" fmla="*/ 50 h 2346"/>
                    <a:gd name="T98" fmla="*/ 260 w 310"/>
                    <a:gd name="T99" fmla="*/ 30 h 2346"/>
                    <a:gd name="T100" fmla="*/ 230 w 310"/>
                    <a:gd name="T101" fmla="*/ 20 h 2346"/>
                    <a:gd name="T102" fmla="*/ 200 w 310"/>
                    <a:gd name="T103" fmla="*/ 50 h 2346"/>
                    <a:gd name="T104" fmla="*/ 160 w 310"/>
                    <a:gd name="T105" fmla="*/ 20 h 2346"/>
                    <a:gd name="T106" fmla="*/ 130 w 310"/>
                    <a:gd name="T107" fmla="*/ 0 h 2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0" h="2346">
                      <a:moveTo>
                        <a:pt x="121" y="2346"/>
                      </a:moveTo>
                      <a:lnTo>
                        <a:pt x="79" y="2256"/>
                      </a:lnTo>
                      <a:lnTo>
                        <a:pt x="50" y="2213"/>
                      </a:lnTo>
                      <a:lnTo>
                        <a:pt x="30" y="2183"/>
                      </a:lnTo>
                      <a:lnTo>
                        <a:pt x="0" y="2153"/>
                      </a:lnTo>
                      <a:lnTo>
                        <a:pt x="10" y="2123"/>
                      </a:lnTo>
                      <a:lnTo>
                        <a:pt x="40" y="2073"/>
                      </a:lnTo>
                      <a:lnTo>
                        <a:pt x="80" y="2043"/>
                      </a:lnTo>
                      <a:lnTo>
                        <a:pt x="110" y="2013"/>
                      </a:lnTo>
                      <a:lnTo>
                        <a:pt x="140" y="1963"/>
                      </a:lnTo>
                      <a:lnTo>
                        <a:pt x="160" y="1913"/>
                      </a:lnTo>
                      <a:lnTo>
                        <a:pt x="160" y="1883"/>
                      </a:lnTo>
                      <a:lnTo>
                        <a:pt x="170" y="1843"/>
                      </a:lnTo>
                      <a:lnTo>
                        <a:pt x="170" y="1793"/>
                      </a:lnTo>
                      <a:lnTo>
                        <a:pt x="150" y="1753"/>
                      </a:lnTo>
                      <a:lnTo>
                        <a:pt x="160" y="1723"/>
                      </a:lnTo>
                      <a:lnTo>
                        <a:pt x="180" y="1663"/>
                      </a:lnTo>
                      <a:lnTo>
                        <a:pt x="170" y="1592"/>
                      </a:lnTo>
                      <a:lnTo>
                        <a:pt x="170" y="1532"/>
                      </a:lnTo>
                      <a:lnTo>
                        <a:pt x="170" y="1492"/>
                      </a:lnTo>
                      <a:lnTo>
                        <a:pt x="150" y="1442"/>
                      </a:lnTo>
                      <a:lnTo>
                        <a:pt x="160" y="1412"/>
                      </a:lnTo>
                      <a:lnTo>
                        <a:pt x="200" y="1372"/>
                      </a:lnTo>
                      <a:lnTo>
                        <a:pt x="250" y="1322"/>
                      </a:lnTo>
                      <a:lnTo>
                        <a:pt x="240" y="1292"/>
                      </a:lnTo>
                      <a:lnTo>
                        <a:pt x="220" y="1252"/>
                      </a:lnTo>
                      <a:lnTo>
                        <a:pt x="210" y="1162"/>
                      </a:lnTo>
                      <a:lnTo>
                        <a:pt x="210" y="1112"/>
                      </a:lnTo>
                      <a:lnTo>
                        <a:pt x="220" y="1061"/>
                      </a:lnTo>
                      <a:lnTo>
                        <a:pt x="210" y="1011"/>
                      </a:lnTo>
                      <a:lnTo>
                        <a:pt x="210" y="971"/>
                      </a:lnTo>
                      <a:lnTo>
                        <a:pt x="200" y="921"/>
                      </a:lnTo>
                      <a:lnTo>
                        <a:pt x="180" y="881"/>
                      </a:lnTo>
                      <a:lnTo>
                        <a:pt x="160" y="841"/>
                      </a:lnTo>
                      <a:lnTo>
                        <a:pt x="160" y="811"/>
                      </a:lnTo>
                      <a:lnTo>
                        <a:pt x="150" y="761"/>
                      </a:lnTo>
                      <a:lnTo>
                        <a:pt x="170" y="721"/>
                      </a:lnTo>
                      <a:lnTo>
                        <a:pt x="170" y="681"/>
                      </a:lnTo>
                      <a:lnTo>
                        <a:pt x="190" y="621"/>
                      </a:lnTo>
                      <a:lnTo>
                        <a:pt x="210" y="551"/>
                      </a:lnTo>
                      <a:lnTo>
                        <a:pt x="220" y="521"/>
                      </a:lnTo>
                      <a:lnTo>
                        <a:pt x="240" y="480"/>
                      </a:lnTo>
                      <a:lnTo>
                        <a:pt x="270" y="410"/>
                      </a:lnTo>
                      <a:lnTo>
                        <a:pt x="300" y="350"/>
                      </a:lnTo>
                      <a:lnTo>
                        <a:pt x="300" y="250"/>
                      </a:lnTo>
                      <a:lnTo>
                        <a:pt x="310" y="200"/>
                      </a:lnTo>
                      <a:lnTo>
                        <a:pt x="300" y="150"/>
                      </a:lnTo>
                      <a:lnTo>
                        <a:pt x="300" y="100"/>
                      </a:lnTo>
                      <a:lnTo>
                        <a:pt x="290" y="50"/>
                      </a:lnTo>
                      <a:lnTo>
                        <a:pt x="260" y="30"/>
                      </a:lnTo>
                      <a:lnTo>
                        <a:pt x="230" y="20"/>
                      </a:lnTo>
                      <a:lnTo>
                        <a:pt x="200" y="50"/>
                      </a:lnTo>
                      <a:lnTo>
                        <a:pt x="160" y="20"/>
                      </a:lnTo>
                      <a:lnTo>
                        <a:pt x="130" y="0"/>
                      </a:lnTo>
                    </a:path>
                  </a:pathLst>
                </a:custGeom>
                <a:noFill/>
                <a:ln w="63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sz="1350"/>
                </a:p>
              </p:txBody>
            </p:sp>
            <p:sp>
              <p:nvSpPr>
                <p:cNvPr id="112" name="Freeform 19">
                  <a:extLst>
                    <a:ext uri="{FF2B5EF4-FFF2-40B4-BE49-F238E27FC236}">
                      <a16:creationId xmlns:a16="http://schemas.microsoft.com/office/drawing/2014/main" id="{189FD748-A66D-4DE4-A916-7A7288178AC0}"/>
                    </a:ext>
                  </a:extLst>
                </p:cNvPr>
                <p:cNvSpPr>
                  <a:spLocks/>
                </p:cNvSpPr>
                <p:nvPr/>
              </p:nvSpPr>
              <p:spPr bwMode="auto">
                <a:xfrm>
                  <a:off x="2783" y="1923"/>
                  <a:ext cx="152" cy="432"/>
                </a:xfrm>
                <a:custGeom>
                  <a:avLst/>
                  <a:gdLst>
                    <a:gd name="T0" fmla="*/ 0 w 152"/>
                    <a:gd name="T1" fmla="*/ 432 h 432"/>
                    <a:gd name="T2" fmla="*/ 32 w 152"/>
                    <a:gd name="T3" fmla="*/ 356 h 432"/>
                    <a:gd name="T4" fmla="*/ 52 w 152"/>
                    <a:gd name="T5" fmla="*/ 306 h 432"/>
                    <a:gd name="T6" fmla="*/ 72 w 152"/>
                    <a:gd name="T7" fmla="*/ 246 h 432"/>
                    <a:gd name="T8" fmla="*/ 72 w 152"/>
                    <a:gd name="T9" fmla="*/ 206 h 432"/>
                    <a:gd name="T10" fmla="*/ 112 w 152"/>
                    <a:gd name="T11" fmla="*/ 156 h 432"/>
                    <a:gd name="T12" fmla="*/ 152 w 152"/>
                    <a:gd name="T13" fmla="*/ 116 h 432"/>
                    <a:gd name="T14" fmla="*/ 139 w 152"/>
                    <a:gd name="T15" fmla="*/ 63 h 432"/>
                    <a:gd name="T16" fmla="*/ 118 w 152"/>
                    <a:gd name="T17" fmla="*/ 30 h 432"/>
                    <a:gd name="T18" fmla="*/ 103 w 152"/>
                    <a:gd name="T19" fmla="*/ 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 h="432">
                      <a:moveTo>
                        <a:pt x="0" y="432"/>
                      </a:moveTo>
                      <a:lnTo>
                        <a:pt x="32" y="356"/>
                      </a:lnTo>
                      <a:lnTo>
                        <a:pt x="52" y="306"/>
                      </a:lnTo>
                      <a:lnTo>
                        <a:pt x="72" y="246"/>
                      </a:lnTo>
                      <a:lnTo>
                        <a:pt x="72" y="206"/>
                      </a:lnTo>
                      <a:lnTo>
                        <a:pt x="112" y="156"/>
                      </a:lnTo>
                      <a:lnTo>
                        <a:pt x="152" y="116"/>
                      </a:lnTo>
                      <a:lnTo>
                        <a:pt x="139" y="63"/>
                      </a:lnTo>
                      <a:lnTo>
                        <a:pt x="118" y="30"/>
                      </a:lnTo>
                      <a:lnTo>
                        <a:pt x="103" y="0"/>
                      </a:lnTo>
                    </a:path>
                  </a:pathLst>
                </a:custGeom>
                <a:noFill/>
                <a:ln w="63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sz="1350"/>
                </a:p>
              </p:txBody>
            </p:sp>
            <p:sp>
              <p:nvSpPr>
                <p:cNvPr id="113" name="Freeform 20">
                  <a:extLst>
                    <a:ext uri="{FF2B5EF4-FFF2-40B4-BE49-F238E27FC236}">
                      <a16:creationId xmlns:a16="http://schemas.microsoft.com/office/drawing/2014/main" id="{ACCF2667-8A39-4063-85C7-A5846746059F}"/>
                    </a:ext>
                  </a:extLst>
                </p:cNvPr>
                <p:cNvSpPr>
                  <a:spLocks/>
                </p:cNvSpPr>
                <p:nvPr/>
              </p:nvSpPr>
              <p:spPr bwMode="auto">
                <a:xfrm>
                  <a:off x="2846" y="1503"/>
                  <a:ext cx="123" cy="219"/>
                </a:xfrm>
                <a:custGeom>
                  <a:avLst/>
                  <a:gdLst>
                    <a:gd name="T0" fmla="*/ 0 w 123"/>
                    <a:gd name="T1" fmla="*/ 24 h 219"/>
                    <a:gd name="T2" fmla="*/ 24 w 123"/>
                    <a:gd name="T3" fmla="*/ 12 h 219"/>
                    <a:gd name="T4" fmla="*/ 60 w 123"/>
                    <a:gd name="T5" fmla="*/ 0 h 219"/>
                    <a:gd name="T6" fmla="*/ 87 w 123"/>
                    <a:gd name="T7" fmla="*/ 30 h 219"/>
                    <a:gd name="T8" fmla="*/ 123 w 123"/>
                    <a:gd name="T9" fmla="*/ 57 h 219"/>
                    <a:gd name="T10" fmla="*/ 120 w 123"/>
                    <a:gd name="T11" fmla="*/ 93 h 219"/>
                    <a:gd name="T12" fmla="*/ 105 w 123"/>
                    <a:gd name="T13" fmla="*/ 105 h 219"/>
                    <a:gd name="T14" fmla="*/ 111 w 123"/>
                    <a:gd name="T15" fmla="*/ 153 h 219"/>
                    <a:gd name="T16" fmla="*/ 108 w 123"/>
                    <a:gd name="T17" fmla="*/ 183 h 219"/>
                    <a:gd name="T18" fmla="*/ 96 w 123"/>
                    <a:gd name="T19" fmla="*/ 204 h 219"/>
                    <a:gd name="T20" fmla="*/ 78 w 123"/>
                    <a:gd name="T21" fmla="*/ 219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 h="219">
                      <a:moveTo>
                        <a:pt x="0" y="24"/>
                      </a:moveTo>
                      <a:lnTo>
                        <a:pt x="24" y="12"/>
                      </a:lnTo>
                      <a:lnTo>
                        <a:pt x="60" y="0"/>
                      </a:lnTo>
                      <a:lnTo>
                        <a:pt x="87" y="30"/>
                      </a:lnTo>
                      <a:lnTo>
                        <a:pt x="123" y="57"/>
                      </a:lnTo>
                      <a:lnTo>
                        <a:pt x="120" y="93"/>
                      </a:lnTo>
                      <a:lnTo>
                        <a:pt x="105" y="105"/>
                      </a:lnTo>
                      <a:lnTo>
                        <a:pt x="111" y="153"/>
                      </a:lnTo>
                      <a:lnTo>
                        <a:pt x="108" y="183"/>
                      </a:lnTo>
                      <a:lnTo>
                        <a:pt x="96" y="204"/>
                      </a:lnTo>
                      <a:lnTo>
                        <a:pt x="78" y="219"/>
                      </a:lnTo>
                    </a:path>
                  </a:pathLst>
                </a:custGeom>
                <a:noFill/>
                <a:ln w="63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sz="1350"/>
                </a:p>
              </p:txBody>
            </p:sp>
            <p:sp>
              <p:nvSpPr>
                <p:cNvPr id="114" name="Freeform 21">
                  <a:extLst>
                    <a:ext uri="{FF2B5EF4-FFF2-40B4-BE49-F238E27FC236}">
                      <a16:creationId xmlns:a16="http://schemas.microsoft.com/office/drawing/2014/main" id="{38F477B1-7C3E-4A69-A661-739A4BC2F06C}"/>
                    </a:ext>
                  </a:extLst>
                </p:cNvPr>
                <p:cNvSpPr>
                  <a:spLocks/>
                </p:cNvSpPr>
                <p:nvPr/>
              </p:nvSpPr>
              <p:spPr bwMode="auto">
                <a:xfrm>
                  <a:off x="3683" y="804"/>
                  <a:ext cx="2400" cy="2750"/>
                </a:xfrm>
                <a:custGeom>
                  <a:avLst/>
                  <a:gdLst>
                    <a:gd name="T0" fmla="*/ 2310 w 2400"/>
                    <a:gd name="T1" fmla="*/ 381 h 2750"/>
                    <a:gd name="T2" fmla="*/ 2221 w 2400"/>
                    <a:gd name="T3" fmla="*/ 360 h 2750"/>
                    <a:gd name="T4" fmla="*/ 2149 w 2400"/>
                    <a:gd name="T5" fmla="*/ 360 h 2750"/>
                    <a:gd name="T6" fmla="*/ 2053 w 2400"/>
                    <a:gd name="T7" fmla="*/ 396 h 2750"/>
                    <a:gd name="T8" fmla="*/ 1969 w 2400"/>
                    <a:gd name="T9" fmla="*/ 372 h 2750"/>
                    <a:gd name="T10" fmla="*/ 1885 w 2400"/>
                    <a:gd name="T11" fmla="*/ 324 h 2750"/>
                    <a:gd name="T12" fmla="*/ 1873 w 2400"/>
                    <a:gd name="T13" fmla="*/ 192 h 2750"/>
                    <a:gd name="T14" fmla="*/ 1849 w 2400"/>
                    <a:gd name="T15" fmla="*/ 84 h 2750"/>
                    <a:gd name="T16" fmla="*/ 1828 w 2400"/>
                    <a:gd name="T17" fmla="*/ 0 h 2750"/>
                    <a:gd name="T18" fmla="*/ 1753 w 2400"/>
                    <a:gd name="T19" fmla="*/ 60 h 2750"/>
                    <a:gd name="T20" fmla="*/ 1657 w 2400"/>
                    <a:gd name="T21" fmla="*/ 120 h 2750"/>
                    <a:gd name="T22" fmla="*/ 1573 w 2400"/>
                    <a:gd name="T23" fmla="*/ 168 h 2750"/>
                    <a:gd name="T24" fmla="*/ 1417 w 2400"/>
                    <a:gd name="T25" fmla="*/ 240 h 2750"/>
                    <a:gd name="T26" fmla="*/ 1297 w 2400"/>
                    <a:gd name="T27" fmla="*/ 288 h 2750"/>
                    <a:gd name="T28" fmla="*/ 1177 w 2400"/>
                    <a:gd name="T29" fmla="*/ 300 h 2750"/>
                    <a:gd name="T30" fmla="*/ 1165 w 2400"/>
                    <a:gd name="T31" fmla="*/ 408 h 2750"/>
                    <a:gd name="T32" fmla="*/ 1045 w 2400"/>
                    <a:gd name="T33" fmla="*/ 456 h 2750"/>
                    <a:gd name="T34" fmla="*/ 937 w 2400"/>
                    <a:gd name="T35" fmla="*/ 516 h 2750"/>
                    <a:gd name="T36" fmla="*/ 853 w 2400"/>
                    <a:gd name="T37" fmla="*/ 648 h 2750"/>
                    <a:gd name="T38" fmla="*/ 817 w 2400"/>
                    <a:gd name="T39" fmla="*/ 720 h 2750"/>
                    <a:gd name="T40" fmla="*/ 745 w 2400"/>
                    <a:gd name="T41" fmla="*/ 828 h 2750"/>
                    <a:gd name="T42" fmla="*/ 697 w 2400"/>
                    <a:gd name="T43" fmla="*/ 888 h 2750"/>
                    <a:gd name="T44" fmla="*/ 577 w 2400"/>
                    <a:gd name="T45" fmla="*/ 996 h 2750"/>
                    <a:gd name="T46" fmla="*/ 469 w 2400"/>
                    <a:gd name="T47" fmla="*/ 1068 h 2750"/>
                    <a:gd name="T48" fmla="*/ 409 w 2400"/>
                    <a:gd name="T49" fmla="*/ 1140 h 2750"/>
                    <a:gd name="T50" fmla="*/ 349 w 2400"/>
                    <a:gd name="T51" fmla="*/ 1200 h 2750"/>
                    <a:gd name="T52" fmla="*/ 373 w 2400"/>
                    <a:gd name="T53" fmla="*/ 1308 h 2750"/>
                    <a:gd name="T54" fmla="*/ 313 w 2400"/>
                    <a:gd name="T55" fmla="*/ 1356 h 2750"/>
                    <a:gd name="T56" fmla="*/ 241 w 2400"/>
                    <a:gd name="T57" fmla="*/ 1428 h 2750"/>
                    <a:gd name="T58" fmla="*/ 181 w 2400"/>
                    <a:gd name="T59" fmla="*/ 1488 h 2750"/>
                    <a:gd name="T60" fmla="*/ 133 w 2400"/>
                    <a:gd name="T61" fmla="*/ 1572 h 2750"/>
                    <a:gd name="T62" fmla="*/ 145 w 2400"/>
                    <a:gd name="T63" fmla="*/ 1668 h 2750"/>
                    <a:gd name="T64" fmla="*/ 97 w 2400"/>
                    <a:gd name="T65" fmla="*/ 1812 h 2750"/>
                    <a:gd name="T66" fmla="*/ 49 w 2400"/>
                    <a:gd name="T67" fmla="*/ 1884 h 2750"/>
                    <a:gd name="T68" fmla="*/ 97 w 2400"/>
                    <a:gd name="T69" fmla="*/ 1992 h 2750"/>
                    <a:gd name="T70" fmla="*/ 157 w 2400"/>
                    <a:gd name="T71" fmla="*/ 2064 h 2750"/>
                    <a:gd name="T72" fmla="*/ 145 w 2400"/>
                    <a:gd name="T73" fmla="*/ 2148 h 2750"/>
                    <a:gd name="T74" fmla="*/ 133 w 2400"/>
                    <a:gd name="T75" fmla="*/ 2232 h 2750"/>
                    <a:gd name="T76" fmla="*/ 169 w 2400"/>
                    <a:gd name="T77" fmla="*/ 2364 h 2750"/>
                    <a:gd name="T78" fmla="*/ 181 w 2400"/>
                    <a:gd name="T79" fmla="*/ 2508 h 2750"/>
                    <a:gd name="T80" fmla="*/ 145 w 2400"/>
                    <a:gd name="T81" fmla="*/ 2580 h 2750"/>
                    <a:gd name="T82" fmla="*/ 73 w 2400"/>
                    <a:gd name="T83" fmla="*/ 2640 h 2750"/>
                    <a:gd name="T84" fmla="*/ 0 w 2400"/>
                    <a:gd name="T85" fmla="*/ 2750 h 2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00" h="2750">
                      <a:moveTo>
                        <a:pt x="2400" y="387"/>
                      </a:moveTo>
                      <a:lnTo>
                        <a:pt x="2310" y="381"/>
                      </a:lnTo>
                      <a:lnTo>
                        <a:pt x="2269" y="360"/>
                      </a:lnTo>
                      <a:lnTo>
                        <a:pt x="2221" y="360"/>
                      </a:lnTo>
                      <a:lnTo>
                        <a:pt x="2185" y="360"/>
                      </a:lnTo>
                      <a:lnTo>
                        <a:pt x="2149" y="360"/>
                      </a:lnTo>
                      <a:lnTo>
                        <a:pt x="2113" y="384"/>
                      </a:lnTo>
                      <a:lnTo>
                        <a:pt x="2053" y="396"/>
                      </a:lnTo>
                      <a:lnTo>
                        <a:pt x="2005" y="384"/>
                      </a:lnTo>
                      <a:lnTo>
                        <a:pt x="1969" y="372"/>
                      </a:lnTo>
                      <a:lnTo>
                        <a:pt x="1909" y="372"/>
                      </a:lnTo>
                      <a:lnTo>
                        <a:pt x="1885" y="324"/>
                      </a:lnTo>
                      <a:lnTo>
                        <a:pt x="1861" y="264"/>
                      </a:lnTo>
                      <a:lnTo>
                        <a:pt x="1873" y="192"/>
                      </a:lnTo>
                      <a:lnTo>
                        <a:pt x="1861" y="144"/>
                      </a:lnTo>
                      <a:lnTo>
                        <a:pt x="1849" y="84"/>
                      </a:lnTo>
                      <a:lnTo>
                        <a:pt x="1849" y="24"/>
                      </a:lnTo>
                      <a:lnTo>
                        <a:pt x="1828" y="0"/>
                      </a:lnTo>
                      <a:lnTo>
                        <a:pt x="1789" y="24"/>
                      </a:lnTo>
                      <a:lnTo>
                        <a:pt x="1753" y="60"/>
                      </a:lnTo>
                      <a:lnTo>
                        <a:pt x="1717" y="96"/>
                      </a:lnTo>
                      <a:lnTo>
                        <a:pt x="1657" y="120"/>
                      </a:lnTo>
                      <a:lnTo>
                        <a:pt x="1621" y="156"/>
                      </a:lnTo>
                      <a:lnTo>
                        <a:pt x="1573" y="168"/>
                      </a:lnTo>
                      <a:lnTo>
                        <a:pt x="1489" y="216"/>
                      </a:lnTo>
                      <a:lnTo>
                        <a:pt x="1417" y="240"/>
                      </a:lnTo>
                      <a:lnTo>
                        <a:pt x="1369" y="252"/>
                      </a:lnTo>
                      <a:lnTo>
                        <a:pt x="1297" y="288"/>
                      </a:lnTo>
                      <a:lnTo>
                        <a:pt x="1225" y="288"/>
                      </a:lnTo>
                      <a:lnTo>
                        <a:pt x="1177" y="300"/>
                      </a:lnTo>
                      <a:lnTo>
                        <a:pt x="1177" y="360"/>
                      </a:lnTo>
                      <a:lnTo>
                        <a:pt x="1165" y="408"/>
                      </a:lnTo>
                      <a:lnTo>
                        <a:pt x="1129" y="456"/>
                      </a:lnTo>
                      <a:lnTo>
                        <a:pt x="1045" y="456"/>
                      </a:lnTo>
                      <a:lnTo>
                        <a:pt x="985" y="492"/>
                      </a:lnTo>
                      <a:lnTo>
                        <a:pt x="937" y="516"/>
                      </a:lnTo>
                      <a:lnTo>
                        <a:pt x="889" y="624"/>
                      </a:lnTo>
                      <a:lnTo>
                        <a:pt x="853" y="648"/>
                      </a:lnTo>
                      <a:lnTo>
                        <a:pt x="841" y="684"/>
                      </a:lnTo>
                      <a:lnTo>
                        <a:pt x="817" y="720"/>
                      </a:lnTo>
                      <a:lnTo>
                        <a:pt x="793" y="756"/>
                      </a:lnTo>
                      <a:lnTo>
                        <a:pt x="745" y="828"/>
                      </a:lnTo>
                      <a:lnTo>
                        <a:pt x="733" y="864"/>
                      </a:lnTo>
                      <a:lnTo>
                        <a:pt x="697" y="888"/>
                      </a:lnTo>
                      <a:lnTo>
                        <a:pt x="649" y="948"/>
                      </a:lnTo>
                      <a:lnTo>
                        <a:pt x="577" y="996"/>
                      </a:lnTo>
                      <a:lnTo>
                        <a:pt x="517" y="1032"/>
                      </a:lnTo>
                      <a:lnTo>
                        <a:pt x="469" y="1068"/>
                      </a:lnTo>
                      <a:lnTo>
                        <a:pt x="445" y="1104"/>
                      </a:lnTo>
                      <a:lnTo>
                        <a:pt x="409" y="1140"/>
                      </a:lnTo>
                      <a:lnTo>
                        <a:pt x="373" y="1164"/>
                      </a:lnTo>
                      <a:lnTo>
                        <a:pt x="349" y="1200"/>
                      </a:lnTo>
                      <a:lnTo>
                        <a:pt x="337" y="1248"/>
                      </a:lnTo>
                      <a:lnTo>
                        <a:pt x="373" y="1308"/>
                      </a:lnTo>
                      <a:lnTo>
                        <a:pt x="373" y="1344"/>
                      </a:lnTo>
                      <a:lnTo>
                        <a:pt x="313" y="1356"/>
                      </a:lnTo>
                      <a:lnTo>
                        <a:pt x="277" y="1368"/>
                      </a:lnTo>
                      <a:lnTo>
                        <a:pt x="241" y="1428"/>
                      </a:lnTo>
                      <a:lnTo>
                        <a:pt x="205" y="1452"/>
                      </a:lnTo>
                      <a:lnTo>
                        <a:pt x="181" y="1488"/>
                      </a:lnTo>
                      <a:lnTo>
                        <a:pt x="133" y="1524"/>
                      </a:lnTo>
                      <a:lnTo>
                        <a:pt x="133" y="1572"/>
                      </a:lnTo>
                      <a:lnTo>
                        <a:pt x="121" y="1608"/>
                      </a:lnTo>
                      <a:lnTo>
                        <a:pt x="145" y="1668"/>
                      </a:lnTo>
                      <a:lnTo>
                        <a:pt x="97" y="1728"/>
                      </a:lnTo>
                      <a:lnTo>
                        <a:pt x="97" y="1812"/>
                      </a:lnTo>
                      <a:lnTo>
                        <a:pt x="49" y="1812"/>
                      </a:lnTo>
                      <a:lnTo>
                        <a:pt x="49" y="1884"/>
                      </a:lnTo>
                      <a:lnTo>
                        <a:pt x="61" y="1944"/>
                      </a:lnTo>
                      <a:lnTo>
                        <a:pt x="97" y="1992"/>
                      </a:lnTo>
                      <a:lnTo>
                        <a:pt x="109" y="2028"/>
                      </a:lnTo>
                      <a:lnTo>
                        <a:pt x="157" y="2064"/>
                      </a:lnTo>
                      <a:lnTo>
                        <a:pt x="133" y="2112"/>
                      </a:lnTo>
                      <a:lnTo>
                        <a:pt x="145" y="2148"/>
                      </a:lnTo>
                      <a:lnTo>
                        <a:pt x="133" y="2184"/>
                      </a:lnTo>
                      <a:lnTo>
                        <a:pt x="133" y="2232"/>
                      </a:lnTo>
                      <a:lnTo>
                        <a:pt x="157" y="2304"/>
                      </a:lnTo>
                      <a:lnTo>
                        <a:pt x="169" y="2364"/>
                      </a:lnTo>
                      <a:lnTo>
                        <a:pt x="181" y="2448"/>
                      </a:lnTo>
                      <a:lnTo>
                        <a:pt x="181" y="2508"/>
                      </a:lnTo>
                      <a:lnTo>
                        <a:pt x="157" y="2544"/>
                      </a:lnTo>
                      <a:lnTo>
                        <a:pt x="145" y="2580"/>
                      </a:lnTo>
                      <a:lnTo>
                        <a:pt x="121" y="2616"/>
                      </a:lnTo>
                      <a:lnTo>
                        <a:pt x="73" y="2640"/>
                      </a:lnTo>
                      <a:lnTo>
                        <a:pt x="30" y="2681"/>
                      </a:lnTo>
                      <a:lnTo>
                        <a:pt x="0" y="2750"/>
                      </a:lnTo>
                    </a:path>
                  </a:pathLst>
                </a:custGeom>
                <a:noFill/>
                <a:ln w="63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sz="1350"/>
                </a:p>
              </p:txBody>
            </p:sp>
            <p:sp>
              <p:nvSpPr>
                <p:cNvPr id="115" name="Freeform 22">
                  <a:extLst>
                    <a:ext uri="{FF2B5EF4-FFF2-40B4-BE49-F238E27FC236}">
                      <a16:creationId xmlns:a16="http://schemas.microsoft.com/office/drawing/2014/main" id="{B4EF1932-4AF2-4BC8-A5C1-7B1466F16409}"/>
                    </a:ext>
                  </a:extLst>
                </p:cNvPr>
                <p:cNvSpPr>
                  <a:spLocks/>
                </p:cNvSpPr>
                <p:nvPr/>
              </p:nvSpPr>
              <p:spPr bwMode="auto">
                <a:xfrm>
                  <a:off x="1392" y="1185"/>
                  <a:ext cx="72" cy="45"/>
                </a:xfrm>
                <a:custGeom>
                  <a:avLst/>
                  <a:gdLst>
                    <a:gd name="T0" fmla="*/ 72 w 72"/>
                    <a:gd name="T1" fmla="*/ 45 h 45"/>
                    <a:gd name="T2" fmla="*/ 0 w 72"/>
                    <a:gd name="T3" fmla="*/ 0 h 45"/>
                  </a:gdLst>
                  <a:ahLst/>
                  <a:cxnLst>
                    <a:cxn ang="0">
                      <a:pos x="T0" y="T1"/>
                    </a:cxn>
                    <a:cxn ang="0">
                      <a:pos x="T2" y="T3"/>
                    </a:cxn>
                  </a:cxnLst>
                  <a:rect l="0" t="0" r="r" b="b"/>
                  <a:pathLst>
                    <a:path w="72" h="45">
                      <a:moveTo>
                        <a:pt x="72" y="45"/>
                      </a:moveTo>
                      <a:cubicBezTo>
                        <a:pt x="24" y="27"/>
                        <a:pt x="45" y="24"/>
                        <a:pt x="0" y="0"/>
                      </a:cubicBezTo>
                    </a:path>
                  </a:pathLst>
                </a:custGeom>
                <a:noFill/>
                <a:ln w="63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sz="1350"/>
                </a:p>
              </p:txBody>
            </p:sp>
          </p:grpSp>
        </p:grpSp>
        <p:sp>
          <p:nvSpPr>
            <p:cNvPr id="19" name="Text Box 23">
              <a:extLst>
                <a:ext uri="{FF2B5EF4-FFF2-40B4-BE49-F238E27FC236}">
                  <a16:creationId xmlns:a16="http://schemas.microsoft.com/office/drawing/2014/main" id="{40FA6395-22D3-479D-B600-F029958B3D6E}"/>
                </a:ext>
              </a:extLst>
            </p:cNvPr>
            <p:cNvSpPr txBox="1">
              <a:spLocks noChangeArrowheads="1"/>
            </p:cNvSpPr>
            <p:nvPr/>
          </p:nvSpPr>
          <p:spPr bwMode="auto">
            <a:xfrm>
              <a:off x="2255" y="2100"/>
              <a:ext cx="90" cy="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eaLnBrk="0" hangingPunct="0"/>
              <a:r>
                <a:rPr lang="hu-HU" altLang="hu-HU" sz="450"/>
                <a:t>44</a:t>
              </a:r>
              <a:r>
                <a:rPr lang="hu-HU" altLang="hu-HU" sz="450">
                  <a:cs typeface="Arial" panose="020B0604020202020204" pitchFamily="34" charset="0"/>
                </a:rPr>
                <a:t>°</a:t>
              </a:r>
              <a:endParaRPr lang="en-US" altLang="hu-HU" sz="450"/>
            </a:p>
          </p:txBody>
        </p:sp>
        <p:sp>
          <p:nvSpPr>
            <p:cNvPr id="20" name="Text Box 24">
              <a:extLst>
                <a:ext uri="{FF2B5EF4-FFF2-40B4-BE49-F238E27FC236}">
                  <a16:creationId xmlns:a16="http://schemas.microsoft.com/office/drawing/2014/main" id="{03C18AC2-29E4-4DDD-BD6A-3EAA2135BC9A}"/>
                </a:ext>
              </a:extLst>
            </p:cNvPr>
            <p:cNvSpPr txBox="1">
              <a:spLocks noChangeArrowheads="1"/>
            </p:cNvSpPr>
            <p:nvPr/>
          </p:nvSpPr>
          <p:spPr bwMode="auto">
            <a:xfrm>
              <a:off x="2304" y="1382"/>
              <a:ext cx="90" cy="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eaLnBrk="0" hangingPunct="0"/>
              <a:r>
                <a:rPr lang="hu-HU" altLang="hu-HU" sz="450"/>
                <a:t>52</a:t>
              </a:r>
              <a:r>
                <a:rPr lang="hu-HU" altLang="hu-HU" sz="450">
                  <a:cs typeface="Arial" panose="020B0604020202020204" pitchFamily="34" charset="0"/>
                </a:rPr>
                <a:t>°</a:t>
              </a:r>
              <a:endParaRPr lang="en-US" altLang="hu-HU" sz="450"/>
            </a:p>
          </p:txBody>
        </p:sp>
        <p:sp>
          <p:nvSpPr>
            <p:cNvPr id="21" name="Text Box 25">
              <a:extLst>
                <a:ext uri="{FF2B5EF4-FFF2-40B4-BE49-F238E27FC236}">
                  <a16:creationId xmlns:a16="http://schemas.microsoft.com/office/drawing/2014/main" id="{8C1328E7-DBE4-495D-9399-010B5CD205F5}"/>
                </a:ext>
              </a:extLst>
            </p:cNvPr>
            <p:cNvSpPr txBox="1">
              <a:spLocks noChangeArrowheads="1"/>
            </p:cNvSpPr>
            <p:nvPr/>
          </p:nvSpPr>
          <p:spPr bwMode="auto">
            <a:xfrm>
              <a:off x="2280" y="1719"/>
              <a:ext cx="90" cy="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eaLnBrk="0" hangingPunct="0"/>
              <a:r>
                <a:rPr lang="hu-HU" altLang="hu-HU" sz="450"/>
                <a:t>48</a:t>
              </a:r>
              <a:r>
                <a:rPr lang="hu-HU" altLang="hu-HU" sz="450">
                  <a:cs typeface="Arial" panose="020B0604020202020204" pitchFamily="34" charset="0"/>
                </a:rPr>
                <a:t>°</a:t>
              </a:r>
              <a:endParaRPr lang="en-US" altLang="hu-HU" sz="450"/>
            </a:p>
          </p:txBody>
        </p:sp>
        <p:sp>
          <p:nvSpPr>
            <p:cNvPr id="22" name="Text Box 26">
              <a:extLst>
                <a:ext uri="{FF2B5EF4-FFF2-40B4-BE49-F238E27FC236}">
                  <a16:creationId xmlns:a16="http://schemas.microsoft.com/office/drawing/2014/main" id="{BF0B56EF-5287-450C-8B6E-FC354763D439}"/>
                </a:ext>
              </a:extLst>
            </p:cNvPr>
            <p:cNvSpPr txBox="1">
              <a:spLocks noChangeArrowheads="1"/>
            </p:cNvSpPr>
            <p:nvPr/>
          </p:nvSpPr>
          <p:spPr bwMode="auto">
            <a:xfrm>
              <a:off x="2308" y="2160"/>
              <a:ext cx="90" cy="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eaLnBrk="0" hangingPunct="0"/>
              <a:r>
                <a:rPr lang="hu-HU" altLang="hu-HU" sz="450"/>
                <a:t>12</a:t>
              </a:r>
              <a:r>
                <a:rPr lang="hu-HU" altLang="hu-HU" sz="450">
                  <a:cs typeface="Arial" panose="020B0604020202020204" pitchFamily="34" charset="0"/>
                </a:rPr>
                <a:t>°</a:t>
              </a:r>
              <a:endParaRPr lang="en-US" altLang="hu-HU" sz="450"/>
            </a:p>
          </p:txBody>
        </p:sp>
        <p:sp>
          <p:nvSpPr>
            <p:cNvPr id="23" name="Text Box 27">
              <a:extLst>
                <a:ext uri="{FF2B5EF4-FFF2-40B4-BE49-F238E27FC236}">
                  <a16:creationId xmlns:a16="http://schemas.microsoft.com/office/drawing/2014/main" id="{D04C594C-C046-48BB-AC4D-A7309CB62F74}"/>
                </a:ext>
              </a:extLst>
            </p:cNvPr>
            <p:cNvSpPr txBox="1">
              <a:spLocks noChangeArrowheads="1"/>
            </p:cNvSpPr>
            <p:nvPr/>
          </p:nvSpPr>
          <p:spPr bwMode="auto">
            <a:xfrm>
              <a:off x="3120" y="2160"/>
              <a:ext cx="90" cy="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eaLnBrk="0" hangingPunct="0"/>
              <a:r>
                <a:rPr lang="hu-HU" altLang="hu-HU" sz="450"/>
                <a:t>24</a:t>
              </a:r>
              <a:r>
                <a:rPr lang="hu-HU" altLang="hu-HU" sz="450">
                  <a:cs typeface="Arial" panose="020B0604020202020204" pitchFamily="34" charset="0"/>
                </a:rPr>
                <a:t>°</a:t>
              </a:r>
              <a:endParaRPr lang="en-US" altLang="hu-HU" sz="450"/>
            </a:p>
          </p:txBody>
        </p:sp>
        <p:sp>
          <p:nvSpPr>
            <p:cNvPr id="24" name="Text Box 28">
              <a:extLst>
                <a:ext uri="{FF2B5EF4-FFF2-40B4-BE49-F238E27FC236}">
                  <a16:creationId xmlns:a16="http://schemas.microsoft.com/office/drawing/2014/main" id="{A439C94E-0038-4B99-B9DF-DDCBF383840F}"/>
                </a:ext>
              </a:extLst>
            </p:cNvPr>
            <p:cNvSpPr txBox="1">
              <a:spLocks noChangeArrowheads="1"/>
            </p:cNvSpPr>
            <p:nvPr/>
          </p:nvSpPr>
          <p:spPr bwMode="auto">
            <a:xfrm>
              <a:off x="2714" y="2160"/>
              <a:ext cx="90" cy="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eaLnBrk="0" hangingPunct="0"/>
              <a:r>
                <a:rPr lang="hu-HU" altLang="hu-HU" sz="450"/>
                <a:t>18</a:t>
              </a:r>
              <a:r>
                <a:rPr lang="hu-HU" altLang="hu-HU" sz="450">
                  <a:cs typeface="Arial" panose="020B0604020202020204" pitchFamily="34" charset="0"/>
                </a:rPr>
                <a:t>°</a:t>
              </a:r>
              <a:endParaRPr lang="en-US" altLang="hu-HU" sz="450"/>
            </a:p>
          </p:txBody>
        </p:sp>
        <p:grpSp>
          <p:nvGrpSpPr>
            <p:cNvPr id="25" name="Group 29">
              <a:extLst>
                <a:ext uri="{FF2B5EF4-FFF2-40B4-BE49-F238E27FC236}">
                  <a16:creationId xmlns:a16="http://schemas.microsoft.com/office/drawing/2014/main" id="{D0A62EA8-B13A-4E93-B78A-10551B5C8D8B}"/>
                </a:ext>
              </a:extLst>
            </p:cNvPr>
            <p:cNvGrpSpPr>
              <a:grpSpLocks/>
            </p:cNvGrpSpPr>
            <p:nvPr/>
          </p:nvGrpSpPr>
          <p:grpSpPr bwMode="auto">
            <a:xfrm>
              <a:off x="1872" y="2429"/>
              <a:ext cx="816" cy="720"/>
              <a:chOff x="1872" y="2352"/>
              <a:chExt cx="816" cy="720"/>
            </a:xfrm>
          </p:grpSpPr>
          <p:sp>
            <p:nvSpPr>
              <p:cNvPr id="57" name="Line 30">
                <a:extLst>
                  <a:ext uri="{FF2B5EF4-FFF2-40B4-BE49-F238E27FC236}">
                    <a16:creationId xmlns:a16="http://schemas.microsoft.com/office/drawing/2014/main" id="{73DA4611-65CD-4509-9664-AF463FC619F1}"/>
                  </a:ext>
                </a:extLst>
              </p:cNvPr>
              <p:cNvSpPr>
                <a:spLocks noChangeShapeType="1"/>
              </p:cNvSpPr>
              <p:nvPr/>
            </p:nvSpPr>
            <p:spPr bwMode="auto">
              <a:xfrm>
                <a:off x="1872" y="3072"/>
                <a:ext cx="81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grpSp>
            <p:nvGrpSpPr>
              <p:cNvPr id="58" name="Group 31">
                <a:extLst>
                  <a:ext uri="{FF2B5EF4-FFF2-40B4-BE49-F238E27FC236}">
                    <a16:creationId xmlns:a16="http://schemas.microsoft.com/office/drawing/2014/main" id="{BFDF0E6F-D12A-487B-92B4-743121539C79}"/>
                  </a:ext>
                </a:extLst>
              </p:cNvPr>
              <p:cNvGrpSpPr>
                <a:grpSpLocks/>
              </p:cNvGrpSpPr>
              <p:nvPr/>
            </p:nvGrpSpPr>
            <p:grpSpPr bwMode="auto">
              <a:xfrm>
                <a:off x="1872" y="2352"/>
                <a:ext cx="816" cy="720"/>
                <a:chOff x="1872" y="2352"/>
                <a:chExt cx="816" cy="720"/>
              </a:xfrm>
            </p:grpSpPr>
            <p:sp>
              <p:nvSpPr>
                <p:cNvPr id="82" name="Line 32">
                  <a:extLst>
                    <a:ext uri="{FF2B5EF4-FFF2-40B4-BE49-F238E27FC236}">
                      <a16:creationId xmlns:a16="http://schemas.microsoft.com/office/drawing/2014/main" id="{CAF10EB0-E8C8-4287-8D11-6EBDE6741995}"/>
                    </a:ext>
                  </a:extLst>
                </p:cNvPr>
                <p:cNvSpPr>
                  <a:spLocks noChangeShapeType="1"/>
                </p:cNvSpPr>
                <p:nvPr/>
              </p:nvSpPr>
              <p:spPr bwMode="auto">
                <a:xfrm>
                  <a:off x="1920" y="2352"/>
                  <a:ext cx="72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cxnSp>
              <p:nvCxnSpPr>
                <p:cNvPr id="83" name="AutoShape 33">
                  <a:extLst>
                    <a:ext uri="{FF2B5EF4-FFF2-40B4-BE49-F238E27FC236}">
                      <a16:creationId xmlns:a16="http://schemas.microsoft.com/office/drawing/2014/main" id="{FE76D1B9-FFA6-4F8A-A154-7EF2177BB908}"/>
                    </a:ext>
                  </a:extLst>
                </p:cNvPr>
                <p:cNvCxnSpPr>
                  <a:cxnSpLocks noChangeShapeType="1"/>
                  <a:stCxn id="82" idx="0"/>
                  <a:endCxn id="57" idx="0"/>
                </p:cNvCxnSpPr>
                <p:nvPr/>
              </p:nvCxnSpPr>
              <p:spPr bwMode="auto">
                <a:xfrm flipH="1">
                  <a:off x="1872" y="2352"/>
                  <a:ext cx="48" cy="72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 name="AutoShape 34">
                  <a:extLst>
                    <a:ext uri="{FF2B5EF4-FFF2-40B4-BE49-F238E27FC236}">
                      <a16:creationId xmlns:a16="http://schemas.microsoft.com/office/drawing/2014/main" id="{64A7424C-C659-477C-B7D1-A354CAFEA2C0}"/>
                    </a:ext>
                  </a:extLst>
                </p:cNvPr>
                <p:cNvCxnSpPr>
                  <a:cxnSpLocks noChangeShapeType="1"/>
                  <a:stCxn id="82" idx="1"/>
                  <a:endCxn id="57" idx="1"/>
                </p:cNvCxnSpPr>
                <p:nvPr/>
              </p:nvCxnSpPr>
              <p:spPr bwMode="auto">
                <a:xfrm>
                  <a:off x="2640" y="2352"/>
                  <a:ext cx="48" cy="72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85" name="Group 35">
                  <a:extLst>
                    <a:ext uri="{FF2B5EF4-FFF2-40B4-BE49-F238E27FC236}">
                      <a16:creationId xmlns:a16="http://schemas.microsoft.com/office/drawing/2014/main" id="{FAFC8C7A-3CEC-4D49-81AF-2115DD9196C1}"/>
                    </a:ext>
                  </a:extLst>
                </p:cNvPr>
                <p:cNvGrpSpPr>
                  <a:grpSpLocks/>
                </p:cNvGrpSpPr>
                <p:nvPr/>
              </p:nvGrpSpPr>
              <p:grpSpPr bwMode="auto">
                <a:xfrm>
                  <a:off x="1876" y="2352"/>
                  <a:ext cx="808" cy="720"/>
                  <a:chOff x="1876" y="2352"/>
                  <a:chExt cx="808" cy="720"/>
                </a:xfrm>
              </p:grpSpPr>
              <p:cxnSp>
                <p:nvCxnSpPr>
                  <p:cNvPr id="86" name="AutoShape 36">
                    <a:extLst>
                      <a:ext uri="{FF2B5EF4-FFF2-40B4-BE49-F238E27FC236}">
                        <a16:creationId xmlns:a16="http://schemas.microsoft.com/office/drawing/2014/main" id="{ADD0F83E-112D-4D89-96F6-C8E4365732AB}"/>
                      </a:ext>
                    </a:extLst>
                  </p:cNvPr>
                  <p:cNvCxnSpPr>
                    <a:cxnSpLocks noChangeShapeType="1"/>
                  </p:cNvCxnSpPr>
                  <p:nvPr/>
                </p:nvCxnSpPr>
                <p:spPr bwMode="auto">
                  <a:xfrm flipH="1">
                    <a:off x="1940" y="2352"/>
                    <a:ext cx="40" cy="720"/>
                  </a:xfrm>
                  <a:prstGeom prst="straightConnector1">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AutoShape 37">
                    <a:extLst>
                      <a:ext uri="{FF2B5EF4-FFF2-40B4-BE49-F238E27FC236}">
                        <a16:creationId xmlns:a16="http://schemas.microsoft.com/office/drawing/2014/main" id="{BF70DA08-E46E-4799-8F92-785F2D621301}"/>
                      </a:ext>
                    </a:extLst>
                  </p:cNvPr>
                  <p:cNvCxnSpPr>
                    <a:cxnSpLocks noChangeShapeType="1"/>
                  </p:cNvCxnSpPr>
                  <p:nvPr/>
                </p:nvCxnSpPr>
                <p:spPr bwMode="auto">
                  <a:xfrm flipH="1">
                    <a:off x="2008" y="2352"/>
                    <a:ext cx="32" cy="720"/>
                  </a:xfrm>
                  <a:prstGeom prst="straightConnector1">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AutoShape 38">
                    <a:extLst>
                      <a:ext uri="{FF2B5EF4-FFF2-40B4-BE49-F238E27FC236}">
                        <a16:creationId xmlns:a16="http://schemas.microsoft.com/office/drawing/2014/main" id="{25353699-2FE8-4E97-B5E9-23FC61C87762}"/>
                      </a:ext>
                    </a:extLst>
                  </p:cNvPr>
                  <p:cNvCxnSpPr>
                    <a:cxnSpLocks noChangeShapeType="1"/>
                  </p:cNvCxnSpPr>
                  <p:nvPr/>
                </p:nvCxnSpPr>
                <p:spPr bwMode="auto">
                  <a:xfrm flipH="1">
                    <a:off x="2076" y="2352"/>
                    <a:ext cx="24" cy="720"/>
                  </a:xfrm>
                  <a:prstGeom prst="straightConnector1">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9" name="AutoShape 39">
                    <a:extLst>
                      <a:ext uri="{FF2B5EF4-FFF2-40B4-BE49-F238E27FC236}">
                        <a16:creationId xmlns:a16="http://schemas.microsoft.com/office/drawing/2014/main" id="{7AD7AD47-2530-4C84-93A6-C6A825023AAA}"/>
                      </a:ext>
                    </a:extLst>
                  </p:cNvPr>
                  <p:cNvCxnSpPr>
                    <a:cxnSpLocks noChangeShapeType="1"/>
                  </p:cNvCxnSpPr>
                  <p:nvPr/>
                </p:nvCxnSpPr>
                <p:spPr bwMode="auto">
                  <a:xfrm flipH="1">
                    <a:off x="2144" y="2352"/>
                    <a:ext cx="16" cy="720"/>
                  </a:xfrm>
                  <a:prstGeom prst="straightConnector1">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0" name="AutoShape 40">
                    <a:extLst>
                      <a:ext uri="{FF2B5EF4-FFF2-40B4-BE49-F238E27FC236}">
                        <a16:creationId xmlns:a16="http://schemas.microsoft.com/office/drawing/2014/main" id="{E2D93175-C17D-4214-A8E5-992A255F0E77}"/>
                      </a:ext>
                    </a:extLst>
                  </p:cNvPr>
                  <p:cNvCxnSpPr>
                    <a:cxnSpLocks noChangeShapeType="1"/>
                  </p:cNvCxnSpPr>
                  <p:nvPr/>
                </p:nvCxnSpPr>
                <p:spPr bwMode="auto">
                  <a:xfrm flipH="1">
                    <a:off x="2212" y="2352"/>
                    <a:ext cx="8" cy="720"/>
                  </a:xfrm>
                  <a:prstGeom prst="straightConnector1">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1" name="AutoShape 41">
                    <a:extLst>
                      <a:ext uri="{FF2B5EF4-FFF2-40B4-BE49-F238E27FC236}">
                        <a16:creationId xmlns:a16="http://schemas.microsoft.com/office/drawing/2014/main" id="{371F3970-74C7-452E-87D1-C8A1012A5B13}"/>
                      </a:ext>
                    </a:extLst>
                  </p:cNvPr>
                  <p:cNvCxnSpPr>
                    <a:cxnSpLocks noChangeShapeType="1"/>
                  </p:cNvCxnSpPr>
                  <p:nvPr/>
                </p:nvCxnSpPr>
                <p:spPr bwMode="auto">
                  <a:xfrm>
                    <a:off x="2280" y="2352"/>
                    <a:ext cx="0" cy="720"/>
                  </a:xfrm>
                  <a:prstGeom prst="straightConnector1">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 name="AutoShape 42">
                    <a:extLst>
                      <a:ext uri="{FF2B5EF4-FFF2-40B4-BE49-F238E27FC236}">
                        <a16:creationId xmlns:a16="http://schemas.microsoft.com/office/drawing/2014/main" id="{05FD65D8-F58F-44C8-A185-0DF164F445CA}"/>
                      </a:ext>
                    </a:extLst>
                  </p:cNvPr>
                  <p:cNvCxnSpPr>
                    <a:cxnSpLocks noChangeShapeType="1"/>
                  </p:cNvCxnSpPr>
                  <p:nvPr/>
                </p:nvCxnSpPr>
                <p:spPr bwMode="auto">
                  <a:xfrm>
                    <a:off x="2340" y="2352"/>
                    <a:ext cx="8" cy="720"/>
                  </a:xfrm>
                  <a:prstGeom prst="straightConnector1">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3" name="AutoShape 43">
                    <a:extLst>
                      <a:ext uri="{FF2B5EF4-FFF2-40B4-BE49-F238E27FC236}">
                        <a16:creationId xmlns:a16="http://schemas.microsoft.com/office/drawing/2014/main" id="{5DEBDDD7-2686-4143-828B-DC261AB99CA2}"/>
                      </a:ext>
                    </a:extLst>
                  </p:cNvPr>
                  <p:cNvCxnSpPr>
                    <a:cxnSpLocks noChangeShapeType="1"/>
                  </p:cNvCxnSpPr>
                  <p:nvPr/>
                </p:nvCxnSpPr>
                <p:spPr bwMode="auto">
                  <a:xfrm>
                    <a:off x="2400" y="2352"/>
                    <a:ext cx="16" cy="720"/>
                  </a:xfrm>
                  <a:prstGeom prst="straightConnector1">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 name="AutoShape 44">
                    <a:extLst>
                      <a:ext uri="{FF2B5EF4-FFF2-40B4-BE49-F238E27FC236}">
                        <a16:creationId xmlns:a16="http://schemas.microsoft.com/office/drawing/2014/main" id="{2A7EBBFF-E441-44DD-918A-2BB39B0DEF93}"/>
                      </a:ext>
                    </a:extLst>
                  </p:cNvPr>
                  <p:cNvCxnSpPr>
                    <a:cxnSpLocks noChangeShapeType="1"/>
                  </p:cNvCxnSpPr>
                  <p:nvPr/>
                </p:nvCxnSpPr>
                <p:spPr bwMode="auto">
                  <a:xfrm>
                    <a:off x="2460" y="2352"/>
                    <a:ext cx="24" cy="720"/>
                  </a:xfrm>
                  <a:prstGeom prst="straightConnector1">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 name="AutoShape 45">
                    <a:extLst>
                      <a:ext uri="{FF2B5EF4-FFF2-40B4-BE49-F238E27FC236}">
                        <a16:creationId xmlns:a16="http://schemas.microsoft.com/office/drawing/2014/main" id="{6094F36E-F045-4B78-8731-388AD3B4EF4E}"/>
                      </a:ext>
                    </a:extLst>
                  </p:cNvPr>
                  <p:cNvCxnSpPr>
                    <a:cxnSpLocks noChangeShapeType="1"/>
                  </p:cNvCxnSpPr>
                  <p:nvPr/>
                </p:nvCxnSpPr>
                <p:spPr bwMode="auto">
                  <a:xfrm>
                    <a:off x="2520" y="2352"/>
                    <a:ext cx="32" cy="720"/>
                  </a:xfrm>
                  <a:prstGeom prst="straightConnector1">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 name="AutoShape 46">
                    <a:extLst>
                      <a:ext uri="{FF2B5EF4-FFF2-40B4-BE49-F238E27FC236}">
                        <a16:creationId xmlns:a16="http://schemas.microsoft.com/office/drawing/2014/main" id="{09B66B1A-53EA-4A12-A08A-5E0E43A49457}"/>
                      </a:ext>
                    </a:extLst>
                  </p:cNvPr>
                  <p:cNvCxnSpPr>
                    <a:cxnSpLocks noChangeShapeType="1"/>
                  </p:cNvCxnSpPr>
                  <p:nvPr/>
                </p:nvCxnSpPr>
                <p:spPr bwMode="auto">
                  <a:xfrm>
                    <a:off x="2580" y="2352"/>
                    <a:ext cx="40" cy="720"/>
                  </a:xfrm>
                  <a:prstGeom prst="straightConnector1">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7" name="AutoShape 47">
                    <a:extLst>
                      <a:ext uri="{FF2B5EF4-FFF2-40B4-BE49-F238E27FC236}">
                        <a16:creationId xmlns:a16="http://schemas.microsoft.com/office/drawing/2014/main" id="{95DE4D8D-3B83-4A62-8E3E-C942910FF85F}"/>
                      </a:ext>
                    </a:extLst>
                  </p:cNvPr>
                  <p:cNvCxnSpPr>
                    <a:cxnSpLocks noChangeShapeType="1"/>
                  </p:cNvCxnSpPr>
                  <p:nvPr/>
                </p:nvCxnSpPr>
                <p:spPr bwMode="auto">
                  <a:xfrm>
                    <a:off x="1916" y="2412"/>
                    <a:ext cx="728" cy="0"/>
                  </a:xfrm>
                  <a:prstGeom prst="straightConnector1">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8" name="AutoShape 48">
                    <a:extLst>
                      <a:ext uri="{FF2B5EF4-FFF2-40B4-BE49-F238E27FC236}">
                        <a16:creationId xmlns:a16="http://schemas.microsoft.com/office/drawing/2014/main" id="{BD7B0D7C-5538-4CF0-B303-45552DE291D2}"/>
                      </a:ext>
                    </a:extLst>
                  </p:cNvPr>
                  <p:cNvCxnSpPr>
                    <a:cxnSpLocks noChangeShapeType="1"/>
                  </p:cNvCxnSpPr>
                  <p:nvPr/>
                </p:nvCxnSpPr>
                <p:spPr bwMode="auto">
                  <a:xfrm>
                    <a:off x="1912" y="2472"/>
                    <a:ext cx="736" cy="0"/>
                  </a:xfrm>
                  <a:prstGeom prst="straightConnector1">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9" name="AutoShape 49">
                    <a:extLst>
                      <a:ext uri="{FF2B5EF4-FFF2-40B4-BE49-F238E27FC236}">
                        <a16:creationId xmlns:a16="http://schemas.microsoft.com/office/drawing/2014/main" id="{00991490-799F-4464-BA59-8500429D50AC}"/>
                      </a:ext>
                    </a:extLst>
                  </p:cNvPr>
                  <p:cNvCxnSpPr>
                    <a:cxnSpLocks noChangeShapeType="1"/>
                  </p:cNvCxnSpPr>
                  <p:nvPr/>
                </p:nvCxnSpPr>
                <p:spPr bwMode="auto">
                  <a:xfrm>
                    <a:off x="1908" y="2532"/>
                    <a:ext cx="744" cy="0"/>
                  </a:xfrm>
                  <a:prstGeom prst="straightConnector1">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 name="AutoShape 50">
                    <a:extLst>
                      <a:ext uri="{FF2B5EF4-FFF2-40B4-BE49-F238E27FC236}">
                        <a16:creationId xmlns:a16="http://schemas.microsoft.com/office/drawing/2014/main" id="{C3E04F4F-E55C-4A6E-BA61-E36B1E884561}"/>
                      </a:ext>
                    </a:extLst>
                  </p:cNvPr>
                  <p:cNvCxnSpPr>
                    <a:cxnSpLocks noChangeShapeType="1"/>
                  </p:cNvCxnSpPr>
                  <p:nvPr/>
                </p:nvCxnSpPr>
                <p:spPr bwMode="auto">
                  <a:xfrm>
                    <a:off x="1904" y="2592"/>
                    <a:ext cx="752" cy="0"/>
                  </a:xfrm>
                  <a:prstGeom prst="straightConnector1">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1" name="AutoShape 51">
                    <a:extLst>
                      <a:ext uri="{FF2B5EF4-FFF2-40B4-BE49-F238E27FC236}">
                        <a16:creationId xmlns:a16="http://schemas.microsoft.com/office/drawing/2014/main" id="{76255AFA-BDB4-4B31-8FF1-12FB5ECB689C}"/>
                      </a:ext>
                    </a:extLst>
                  </p:cNvPr>
                  <p:cNvCxnSpPr>
                    <a:cxnSpLocks noChangeShapeType="1"/>
                  </p:cNvCxnSpPr>
                  <p:nvPr/>
                </p:nvCxnSpPr>
                <p:spPr bwMode="auto">
                  <a:xfrm>
                    <a:off x="1900" y="2652"/>
                    <a:ext cx="760" cy="0"/>
                  </a:xfrm>
                  <a:prstGeom prst="straightConnector1">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 name="AutoShape 52">
                    <a:extLst>
                      <a:ext uri="{FF2B5EF4-FFF2-40B4-BE49-F238E27FC236}">
                        <a16:creationId xmlns:a16="http://schemas.microsoft.com/office/drawing/2014/main" id="{CEBC44A4-7274-445B-B0D9-77F66B28F823}"/>
                      </a:ext>
                    </a:extLst>
                  </p:cNvPr>
                  <p:cNvCxnSpPr>
                    <a:cxnSpLocks noChangeShapeType="1"/>
                  </p:cNvCxnSpPr>
                  <p:nvPr/>
                </p:nvCxnSpPr>
                <p:spPr bwMode="auto">
                  <a:xfrm>
                    <a:off x="1896" y="2712"/>
                    <a:ext cx="768" cy="0"/>
                  </a:xfrm>
                  <a:prstGeom prst="straightConnector1">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3" name="AutoShape 53">
                    <a:extLst>
                      <a:ext uri="{FF2B5EF4-FFF2-40B4-BE49-F238E27FC236}">
                        <a16:creationId xmlns:a16="http://schemas.microsoft.com/office/drawing/2014/main" id="{EE3E06E6-FFC4-4414-A48F-4F69EB462912}"/>
                      </a:ext>
                    </a:extLst>
                  </p:cNvPr>
                  <p:cNvCxnSpPr>
                    <a:cxnSpLocks noChangeShapeType="1"/>
                  </p:cNvCxnSpPr>
                  <p:nvPr/>
                </p:nvCxnSpPr>
                <p:spPr bwMode="auto">
                  <a:xfrm>
                    <a:off x="1892" y="2772"/>
                    <a:ext cx="776" cy="0"/>
                  </a:xfrm>
                  <a:prstGeom prst="straightConnector1">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4" name="AutoShape 54">
                    <a:extLst>
                      <a:ext uri="{FF2B5EF4-FFF2-40B4-BE49-F238E27FC236}">
                        <a16:creationId xmlns:a16="http://schemas.microsoft.com/office/drawing/2014/main" id="{2ED67E7B-3D2F-4D9B-B63F-12B9732FB3C3}"/>
                      </a:ext>
                    </a:extLst>
                  </p:cNvPr>
                  <p:cNvCxnSpPr>
                    <a:cxnSpLocks noChangeShapeType="1"/>
                  </p:cNvCxnSpPr>
                  <p:nvPr/>
                </p:nvCxnSpPr>
                <p:spPr bwMode="auto">
                  <a:xfrm>
                    <a:off x="1888" y="2832"/>
                    <a:ext cx="784" cy="0"/>
                  </a:xfrm>
                  <a:prstGeom prst="straightConnector1">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5" name="AutoShape 55">
                    <a:extLst>
                      <a:ext uri="{FF2B5EF4-FFF2-40B4-BE49-F238E27FC236}">
                        <a16:creationId xmlns:a16="http://schemas.microsoft.com/office/drawing/2014/main" id="{04B765A7-18B5-469A-9294-DF63C24F5872}"/>
                      </a:ext>
                    </a:extLst>
                  </p:cNvPr>
                  <p:cNvCxnSpPr>
                    <a:cxnSpLocks noChangeShapeType="1"/>
                  </p:cNvCxnSpPr>
                  <p:nvPr/>
                </p:nvCxnSpPr>
                <p:spPr bwMode="auto">
                  <a:xfrm>
                    <a:off x="1884" y="2892"/>
                    <a:ext cx="792" cy="0"/>
                  </a:xfrm>
                  <a:prstGeom prst="straightConnector1">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6" name="AutoShape 56">
                    <a:extLst>
                      <a:ext uri="{FF2B5EF4-FFF2-40B4-BE49-F238E27FC236}">
                        <a16:creationId xmlns:a16="http://schemas.microsoft.com/office/drawing/2014/main" id="{7911C136-13CE-4D69-99BC-FD3A5E7B97F9}"/>
                      </a:ext>
                    </a:extLst>
                  </p:cNvPr>
                  <p:cNvCxnSpPr>
                    <a:cxnSpLocks noChangeShapeType="1"/>
                  </p:cNvCxnSpPr>
                  <p:nvPr/>
                </p:nvCxnSpPr>
                <p:spPr bwMode="auto">
                  <a:xfrm>
                    <a:off x="1880" y="2952"/>
                    <a:ext cx="800" cy="0"/>
                  </a:xfrm>
                  <a:prstGeom prst="straightConnector1">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7" name="AutoShape 57">
                    <a:extLst>
                      <a:ext uri="{FF2B5EF4-FFF2-40B4-BE49-F238E27FC236}">
                        <a16:creationId xmlns:a16="http://schemas.microsoft.com/office/drawing/2014/main" id="{2E25880A-CA5D-490B-9FC6-04DFA9C05E68}"/>
                      </a:ext>
                    </a:extLst>
                  </p:cNvPr>
                  <p:cNvCxnSpPr>
                    <a:cxnSpLocks noChangeShapeType="1"/>
                  </p:cNvCxnSpPr>
                  <p:nvPr/>
                </p:nvCxnSpPr>
                <p:spPr bwMode="auto">
                  <a:xfrm>
                    <a:off x="1876" y="3012"/>
                    <a:ext cx="808" cy="0"/>
                  </a:xfrm>
                  <a:prstGeom prst="straightConnector1">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59" name="Text Box 58">
                <a:extLst>
                  <a:ext uri="{FF2B5EF4-FFF2-40B4-BE49-F238E27FC236}">
                    <a16:creationId xmlns:a16="http://schemas.microsoft.com/office/drawing/2014/main" id="{5EC00C68-CCE1-450E-A4FC-3785A487ED9F}"/>
                  </a:ext>
                </a:extLst>
              </p:cNvPr>
              <p:cNvSpPr txBox="1">
                <a:spLocks noChangeArrowheads="1"/>
              </p:cNvSpPr>
              <p:nvPr/>
            </p:nvSpPr>
            <p:spPr bwMode="auto">
              <a:xfrm>
                <a:off x="1941" y="2360"/>
                <a:ext cx="11"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375"/>
                  <a:t>1</a:t>
                </a:r>
                <a:endParaRPr lang="en-US" altLang="hu-HU" sz="375"/>
              </a:p>
            </p:txBody>
          </p:sp>
          <p:sp>
            <p:nvSpPr>
              <p:cNvPr id="60" name="Text Box 59">
                <a:extLst>
                  <a:ext uri="{FF2B5EF4-FFF2-40B4-BE49-F238E27FC236}">
                    <a16:creationId xmlns:a16="http://schemas.microsoft.com/office/drawing/2014/main" id="{3EFA03E7-2936-43FC-BA4C-203C2C2FF306}"/>
                  </a:ext>
                </a:extLst>
              </p:cNvPr>
              <p:cNvSpPr txBox="1">
                <a:spLocks noChangeArrowheads="1"/>
              </p:cNvSpPr>
              <p:nvPr/>
            </p:nvSpPr>
            <p:spPr bwMode="auto">
              <a:xfrm>
                <a:off x="2001" y="2360"/>
                <a:ext cx="11"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375"/>
                  <a:t>2</a:t>
                </a:r>
                <a:endParaRPr lang="en-US" altLang="hu-HU" sz="375"/>
              </a:p>
            </p:txBody>
          </p:sp>
          <p:sp>
            <p:nvSpPr>
              <p:cNvPr id="61" name="Text Box 60">
                <a:extLst>
                  <a:ext uri="{FF2B5EF4-FFF2-40B4-BE49-F238E27FC236}">
                    <a16:creationId xmlns:a16="http://schemas.microsoft.com/office/drawing/2014/main" id="{B6646E4D-5955-4E05-8F02-A98B41375370}"/>
                  </a:ext>
                </a:extLst>
              </p:cNvPr>
              <p:cNvSpPr txBox="1">
                <a:spLocks noChangeArrowheads="1"/>
              </p:cNvSpPr>
              <p:nvPr/>
            </p:nvSpPr>
            <p:spPr bwMode="auto">
              <a:xfrm>
                <a:off x="2062" y="2360"/>
                <a:ext cx="11"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375"/>
                  <a:t>3</a:t>
                </a:r>
                <a:endParaRPr lang="en-US" altLang="hu-HU" sz="375"/>
              </a:p>
            </p:txBody>
          </p:sp>
          <p:sp>
            <p:nvSpPr>
              <p:cNvPr id="62" name="Text Box 61">
                <a:extLst>
                  <a:ext uri="{FF2B5EF4-FFF2-40B4-BE49-F238E27FC236}">
                    <a16:creationId xmlns:a16="http://schemas.microsoft.com/office/drawing/2014/main" id="{CD2E8D7B-B4A9-4C7E-8E71-8ABC6BE8ACC8}"/>
                  </a:ext>
                </a:extLst>
              </p:cNvPr>
              <p:cNvSpPr txBox="1">
                <a:spLocks noChangeArrowheads="1"/>
              </p:cNvSpPr>
              <p:nvPr/>
            </p:nvSpPr>
            <p:spPr bwMode="auto">
              <a:xfrm>
                <a:off x="2122" y="2360"/>
                <a:ext cx="11"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375"/>
                  <a:t>4</a:t>
                </a:r>
                <a:endParaRPr lang="en-US" altLang="hu-HU" sz="375"/>
              </a:p>
            </p:txBody>
          </p:sp>
          <p:sp>
            <p:nvSpPr>
              <p:cNvPr id="63" name="Text Box 62">
                <a:extLst>
                  <a:ext uri="{FF2B5EF4-FFF2-40B4-BE49-F238E27FC236}">
                    <a16:creationId xmlns:a16="http://schemas.microsoft.com/office/drawing/2014/main" id="{FEC66841-5467-42E0-8B57-74466CA90684}"/>
                  </a:ext>
                </a:extLst>
              </p:cNvPr>
              <p:cNvSpPr txBox="1">
                <a:spLocks noChangeArrowheads="1"/>
              </p:cNvSpPr>
              <p:nvPr/>
            </p:nvSpPr>
            <p:spPr bwMode="auto">
              <a:xfrm>
                <a:off x="2182" y="2360"/>
                <a:ext cx="11"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375"/>
                  <a:t>5</a:t>
                </a:r>
                <a:endParaRPr lang="en-US" altLang="hu-HU" sz="375"/>
              </a:p>
            </p:txBody>
          </p:sp>
          <p:sp>
            <p:nvSpPr>
              <p:cNvPr id="64" name="Text Box 63">
                <a:extLst>
                  <a:ext uri="{FF2B5EF4-FFF2-40B4-BE49-F238E27FC236}">
                    <a16:creationId xmlns:a16="http://schemas.microsoft.com/office/drawing/2014/main" id="{C6B5E791-04E9-4C21-8F86-F6C92B4E73D6}"/>
                  </a:ext>
                </a:extLst>
              </p:cNvPr>
              <p:cNvSpPr txBox="1">
                <a:spLocks noChangeArrowheads="1"/>
              </p:cNvSpPr>
              <p:nvPr/>
            </p:nvSpPr>
            <p:spPr bwMode="auto">
              <a:xfrm>
                <a:off x="2242" y="2360"/>
                <a:ext cx="11"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375"/>
                  <a:t>6</a:t>
                </a:r>
                <a:endParaRPr lang="en-US" altLang="hu-HU" sz="375"/>
              </a:p>
            </p:txBody>
          </p:sp>
          <p:sp>
            <p:nvSpPr>
              <p:cNvPr id="65" name="Text Box 64">
                <a:extLst>
                  <a:ext uri="{FF2B5EF4-FFF2-40B4-BE49-F238E27FC236}">
                    <a16:creationId xmlns:a16="http://schemas.microsoft.com/office/drawing/2014/main" id="{D7ADC363-8511-4CC8-A8CA-002F4B7CE04D}"/>
                  </a:ext>
                </a:extLst>
              </p:cNvPr>
              <p:cNvSpPr txBox="1">
                <a:spLocks noChangeArrowheads="1"/>
              </p:cNvSpPr>
              <p:nvPr/>
            </p:nvSpPr>
            <p:spPr bwMode="auto">
              <a:xfrm>
                <a:off x="2303" y="2360"/>
                <a:ext cx="11"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375"/>
                  <a:t>7</a:t>
                </a:r>
                <a:endParaRPr lang="en-US" altLang="hu-HU" sz="375"/>
              </a:p>
            </p:txBody>
          </p:sp>
          <p:sp>
            <p:nvSpPr>
              <p:cNvPr id="66" name="Text Box 65">
                <a:extLst>
                  <a:ext uri="{FF2B5EF4-FFF2-40B4-BE49-F238E27FC236}">
                    <a16:creationId xmlns:a16="http://schemas.microsoft.com/office/drawing/2014/main" id="{AD8C84EE-5F58-4672-9CA6-2CF5DC582C27}"/>
                  </a:ext>
                </a:extLst>
              </p:cNvPr>
              <p:cNvSpPr txBox="1">
                <a:spLocks noChangeArrowheads="1"/>
              </p:cNvSpPr>
              <p:nvPr/>
            </p:nvSpPr>
            <p:spPr bwMode="auto">
              <a:xfrm>
                <a:off x="2363" y="2360"/>
                <a:ext cx="11"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375"/>
                  <a:t>8</a:t>
                </a:r>
                <a:endParaRPr lang="en-US" altLang="hu-HU" sz="375"/>
              </a:p>
            </p:txBody>
          </p:sp>
          <p:sp>
            <p:nvSpPr>
              <p:cNvPr id="67" name="Text Box 66">
                <a:extLst>
                  <a:ext uri="{FF2B5EF4-FFF2-40B4-BE49-F238E27FC236}">
                    <a16:creationId xmlns:a16="http://schemas.microsoft.com/office/drawing/2014/main" id="{A9125F4A-3082-46D5-98B5-996DAD1A3D5A}"/>
                  </a:ext>
                </a:extLst>
              </p:cNvPr>
              <p:cNvSpPr txBox="1">
                <a:spLocks noChangeArrowheads="1"/>
              </p:cNvSpPr>
              <p:nvPr/>
            </p:nvSpPr>
            <p:spPr bwMode="auto">
              <a:xfrm>
                <a:off x="2424" y="2360"/>
                <a:ext cx="11"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375"/>
                  <a:t>9</a:t>
                </a:r>
                <a:endParaRPr lang="en-US" altLang="hu-HU" sz="375"/>
              </a:p>
            </p:txBody>
          </p:sp>
          <p:sp>
            <p:nvSpPr>
              <p:cNvPr id="68" name="Text Box 67">
                <a:extLst>
                  <a:ext uri="{FF2B5EF4-FFF2-40B4-BE49-F238E27FC236}">
                    <a16:creationId xmlns:a16="http://schemas.microsoft.com/office/drawing/2014/main" id="{CAE5DCCA-9733-402D-AE05-3437F1303ADD}"/>
                  </a:ext>
                </a:extLst>
              </p:cNvPr>
              <p:cNvSpPr txBox="1">
                <a:spLocks noChangeArrowheads="1"/>
              </p:cNvSpPr>
              <p:nvPr/>
            </p:nvSpPr>
            <p:spPr bwMode="auto">
              <a:xfrm>
                <a:off x="2479" y="2360"/>
                <a:ext cx="22"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375"/>
                  <a:t>10</a:t>
                </a:r>
                <a:endParaRPr lang="en-US" altLang="hu-HU" sz="375"/>
              </a:p>
            </p:txBody>
          </p:sp>
          <p:sp>
            <p:nvSpPr>
              <p:cNvPr id="69" name="Text Box 68">
                <a:extLst>
                  <a:ext uri="{FF2B5EF4-FFF2-40B4-BE49-F238E27FC236}">
                    <a16:creationId xmlns:a16="http://schemas.microsoft.com/office/drawing/2014/main" id="{0FA66272-A1D3-4314-AC59-38D889A543C6}"/>
                  </a:ext>
                </a:extLst>
              </p:cNvPr>
              <p:cNvSpPr txBox="1">
                <a:spLocks noChangeArrowheads="1"/>
              </p:cNvSpPr>
              <p:nvPr/>
            </p:nvSpPr>
            <p:spPr bwMode="auto">
              <a:xfrm>
                <a:off x="2540" y="2360"/>
                <a:ext cx="22"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375"/>
                  <a:t>11</a:t>
                </a:r>
                <a:endParaRPr lang="en-US" altLang="hu-HU" sz="375"/>
              </a:p>
            </p:txBody>
          </p:sp>
          <p:sp>
            <p:nvSpPr>
              <p:cNvPr id="70" name="Text Box 69">
                <a:extLst>
                  <a:ext uri="{FF2B5EF4-FFF2-40B4-BE49-F238E27FC236}">
                    <a16:creationId xmlns:a16="http://schemas.microsoft.com/office/drawing/2014/main" id="{0B64593E-5B4D-4609-81BD-B1F81093ED2E}"/>
                  </a:ext>
                </a:extLst>
              </p:cNvPr>
              <p:cNvSpPr txBox="1">
                <a:spLocks noChangeArrowheads="1"/>
              </p:cNvSpPr>
              <p:nvPr/>
            </p:nvSpPr>
            <p:spPr bwMode="auto">
              <a:xfrm>
                <a:off x="2598" y="2360"/>
                <a:ext cx="22"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375"/>
                  <a:t>12</a:t>
                </a:r>
                <a:endParaRPr lang="en-US" altLang="hu-HU" sz="375"/>
              </a:p>
            </p:txBody>
          </p:sp>
          <p:sp>
            <p:nvSpPr>
              <p:cNvPr id="71" name="Text Box 70">
                <a:extLst>
                  <a:ext uri="{FF2B5EF4-FFF2-40B4-BE49-F238E27FC236}">
                    <a16:creationId xmlns:a16="http://schemas.microsoft.com/office/drawing/2014/main" id="{4D52520A-B7E3-49AA-A8CD-83A35DD942EE}"/>
                  </a:ext>
                </a:extLst>
              </p:cNvPr>
              <p:cNvSpPr txBox="1">
                <a:spLocks noChangeArrowheads="1"/>
              </p:cNvSpPr>
              <p:nvPr/>
            </p:nvSpPr>
            <p:spPr bwMode="auto">
              <a:xfrm>
                <a:off x="1932" y="2420"/>
                <a:ext cx="22"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375"/>
                  <a:t>13</a:t>
                </a:r>
                <a:endParaRPr lang="en-US" altLang="hu-HU" sz="375"/>
              </a:p>
            </p:txBody>
          </p:sp>
          <p:sp>
            <p:nvSpPr>
              <p:cNvPr id="72" name="Text Box 71">
                <a:extLst>
                  <a:ext uri="{FF2B5EF4-FFF2-40B4-BE49-F238E27FC236}">
                    <a16:creationId xmlns:a16="http://schemas.microsoft.com/office/drawing/2014/main" id="{033F59DC-DED0-4761-B65B-2B0F3E682CAA}"/>
                  </a:ext>
                </a:extLst>
              </p:cNvPr>
              <p:cNvSpPr txBox="1">
                <a:spLocks noChangeArrowheads="1"/>
              </p:cNvSpPr>
              <p:nvPr/>
            </p:nvSpPr>
            <p:spPr bwMode="auto">
              <a:xfrm>
                <a:off x="1992" y="2420"/>
                <a:ext cx="22"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375"/>
                  <a:t>14</a:t>
                </a:r>
                <a:endParaRPr lang="en-US" altLang="hu-HU" sz="375"/>
              </a:p>
            </p:txBody>
          </p:sp>
          <p:sp>
            <p:nvSpPr>
              <p:cNvPr id="73" name="Text Box 72">
                <a:extLst>
                  <a:ext uri="{FF2B5EF4-FFF2-40B4-BE49-F238E27FC236}">
                    <a16:creationId xmlns:a16="http://schemas.microsoft.com/office/drawing/2014/main" id="{D9420BDD-9D7F-493C-8F74-844BF6A7E9A2}"/>
                  </a:ext>
                </a:extLst>
              </p:cNvPr>
              <p:cNvSpPr txBox="1">
                <a:spLocks noChangeArrowheads="1"/>
              </p:cNvSpPr>
              <p:nvPr/>
            </p:nvSpPr>
            <p:spPr bwMode="auto">
              <a:xfrm>
                <a:off x="2604" y="2420"/>
                <a:ext cx="22"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375"/>
                  <a:t>24</a:t>
                </a:r>
                <a:endParaRPr lang="en-US" altLang="hu-HU" sz="375"/>
              </a:p>
            </p:txBody>
          </p:sp>
          <p:sp>
            <p:nvSpPr>
              <p:cNvPr id="74" name="Text Box 73">
                <a:extLst>
                  <a:ext uri="{FF2B5EF4-FFF2-40B4-BE49-F238E27FC236}">
                    <a16:creationId xmlns:a16="http://schemas.microsoft.com/office/drawing/2014/main" id="{EA769C82-9F0C-423B-A579-720767E28D29}"/>
                  </a:ext>
                </a:extLst>
              </p:cNvPr>
              <p:cNvSpPr txBox="1">
                <a:spLocks noChangeArrowheads="1"/>
              </p:cNvSpPr>
              <p:nvPr/>
            </p:nvSpPr>
            <p:spPr bwMode="auto">
              <a:xfrm>
                <a:off x="2176" y="2600"/>
                <a:ext cx="22"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375"/>
                  <a:t>53</a:t>
                </a:r>
                <a:endParaRPr lang="en-US" altLang="hu-HU" sz="375"/>
              </a:p>
            </p:txBody>
          </p:sp>
          <p:sp>
            <p:nvSpPr>
              <p:cNvPr id="75" name="Text Box 74">
                <a:extLst>
                  <a:ext uri="{FF2B5EF4-FFF2-40B4-BE49-F238E27FC236}">
                    <a16:creationId xmlns:a16="http://schemas.microsoft.com/office/drawing/2014/main" id="{1CF268B1-D7C1-40D2-A32A-6958C6C3C523}"/>
                  </a:ext>
                </a:extLst>
              </p:cNvPr>
              <p:cNvSpPr txBox="1">
                <a:spLocks noChangeArrowheads="1"/>
              </p:cNvSpPr>
              <p:nvPr/>
            </p:nvSpPr>
            <p:spPr bwMode="auto">
              <a:xfrm>
                <a:off x="2111" y="2660"/>
                <a:ext cx="22"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375"/>
                  <a:t>64</a:t>
                </a:r>
                <a:endParaRPr lang="en-US" altLang="hu-HU" sz="375"/>
              </a:p>
            </p:txBody>
          </p:sp>
          <p:sp>
            <p:nvSpPr>
              <p:cNvPr id="76" name="Text Box 75">
                <a:extLst>
                  <a:ext uri="{FF2B5EF4-FFF2-40B4-BE49-F238E27FC236}">
                    <a16:creationId xmlns:a16="http://schemas.microsoft.com/office/drawing/2014/main" id="{0526C145-771F-4D02-A087-43F7B0252DB7}"/>
                  </a:ext>
                </a:extLst>
              </p:cNvPr>
              <p:cNvSpPr txBox="1">
                <a:spLocks noChangeArrowheads="1"/>
              </p:cNvSpPr>
              <p:nvPr/>
            </p:nvSpPr>
            <p:spPr bwMode="auto">
              <a:xfrm>
                <a:off x="2172" y="2660"/>
                <a:ext cx="22"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375"/>
                  <a:t>65</a:t>
                </a:r>
                <a:endParaRPr lang="en-US" altLang="hu-HU" sz="375"/>
              </a:p>
            </p:txBody>
          </p:sp>
          <p:sp>
            <p:nvSpPr>
              <p:cNvPr id="77" name="Text Box 76">
                <a:extLst>
                  <a:ext uri="{FF2B5EF4-FFF2-40B4-BE49-F238E27FC236}">
                    <a16:creationId xmlns:a16="http://schemas.microsoft.com/office/drawing/2014/main" id="{FDEB628D-8452-4700-BC49-3423F9E9BFBD}"/>
                  </a:ext>
                </a:extLst>
              </p:cNvPr>
              <p:cNvSpPr txBox="1">
                <a:spLocks noChangeArrowheads="1"/>
              </p:cNvSpPr>
              <p:nvPr/>
            </p:nvSpPr>
            <p:spPr bwMode="auto">
              <a:xfrm>
                <a:off x="2237" y="2660"/>
                <a:ext cx="22"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375"/>
                  <a:t>66</a:t>
                </a:r>
                <a:endParaRPr lang="en-US" altLang="hu-HU" sz="375"/>
              </a:p>
            </p:txBody>
          </p:sp>
          <p:sp>
            <p:nvSpPr>
              <p:cNvPr id="78" name="Text Box 77">
                <a:extLst>
                  <a:ext uri="{FF2B5EF4-FFF2-40B4-BE49-F238E27FC236}">
                    <a16:creationId xmlns:a16="http://schemas.microsoft.com/office/drawing/2014/main" id="{787FBFFB-2CC8-4E3E-AEC8-66BCDCF604E9}"/>
                  </a:ext>
                </a:extLst>
              </p:cNvPr>
              <p:cNvSpPr txBox="1">
                <a:spLocks noChangeArrowheads="1"/>
              </p:cNvSpPr>
              <p:nvPr/>
            </p:nvSpPr>
            <p:spPr bwMode="auto">
              <a:xfrm>
                <a:off x="2172" y="2720"/>
                <a:ext cx="22"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375"/>
                  <a:t>77</a:t>
                </a:r>
                <a:endParaRPr lang="en-US" altLang="hu-HU" sz="375"/>
              </a:p>
            </p:txBody>
          </p:sp>
          <p:sp>
            <p:nvSpPr>
              <p:cNvPr id="79" name="Text Box 78">
                <a:extLst>
                  <a:ext uri="{FF2B5EF4-FFF2-40B4-BE49-F238E27FC236}">
                    <a16:creationId xmlns:a16="http://schemas.microsoft.com/office/drawing/2014/main" id="{3CD8E3BB-A75C-4130-A18B-ABF468A22DC5}"/>
                  </a:ext>
                </a:extLst>
              </p:cNvPr>
              <p:cNvSpPr txBox="1">
                <a:spLocks noChangeArrowheads="1"/>
              </p:cNvSpPr>
              <p:nvPr/>
            </p:nvSpPr>
            <p:spPr bwMode="auto">
              <a:xfrm>
                <a:off x="1890" y="3018"/>
                <a:ext cx="33"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375"/>
                  <a:t>133</a:t>
                </a:r>
                <a:endParaRPr lang="en-US" altLang="hu-HU" sz="375"/>
              </a:p>
            </p:txBody>
          </p:sp>
          <p:sp>
            <p:nvSpPr>
              <p:cNvPr id="80" name="Text Box 79">
                <a:extLst>
                  <a:ext uri="{FF2B5EF4-FFF2-40B4-BE49-F238E27FC236}">
                    <a16:creationId xmlns:a16="http://schemas.microsoft.com/office/drawing/2014/main" id="{88E27B0E-65F5-42F9-83A0-7B795BCAC19C}"/>
                  </a:ext>
                </a:extLst>
              </p:cNvPr>
              <p:cNvSpPr txBox="1">
                <a:spLocks noChangeArrowheads="1"/>
              </p:cNvSpPr>
              <p:nvPr/>
            </p:nvSpPr>
            <p:spPr bwMode="auto">
              <a:xfrm>
                <a:off x="2564" y="3018"/>
                <a:ext cx="33"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375"/>
                  <a:t>143</a:t>
                </a:r>
                <a:endParaRPr lang="en-US" altLang="hu-HU" sz="375"/>
              </a:p>
            </p:txBody>
          </p:sp>
          <p:sp>
            <p:nvSpPr>
              <p:cNvPr id="81" name="Text Box 80">
                <a:extLst>
                  <a:ext uri="{FF2B5EF4-FFF2-40B4-BE49-F238E27FC236}">
                    <a16:creationId xmlns:a16="http://schemas.microsoft.com/office/drawing/2014/main" id="{D0A86771-F9F3-478F-BDD8-C84E215DE393}"/>
                  </a:ext>
                </a:extLst>
              </p:cNvPr>
              <p:cNvSpPr txBox="1">
                <a:spLocks noChangeArrowheads="1"/>
              </p:cNvSpPr>
              <p:nvPr/>
            </p:nvSpPr>
            <p:spPr bwMode="auto">
              <a:xfrm>
                <a:off x="2633" y="3018"/>
                <a:ext cx="33"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375"/>
                  <a:t>144</a:t>
                </a:r>
                <a:endParaRPr lang="en-US" altLang="hu-HU" sz="375"/>
              </a:p>
            </p:txBody>
          </p:sp>
        </p:grpSp>
        <p:grpSp>
          <p:nvGrpSpPr>
            <p:cNvPr id="29" name="Group 81">
              <a:extLst>
                <a:ext uri="{FF2B5EF4-FFF2-40B4-BE49-F238E27FC236}">
                  <a16:creationId xmlns:a16="http://schemas.microsoft.com/office/drawing/2014/main" id="{4EBA18A0-090F-4E77-AA3C-635E97D05583}"/>
                </a:ext>
              </a:extLst>
            </p:cNvPr>
            <p:cNvGrpSpPr>
              <a:grpSpLocks/>
            </p:cNvGrpSpPr>
            <p:nvPr/>
          </p:nvGrpSpPr>
          <p:grpSpPr bwMode="auto">
            <a:xfrm>
              <a:off x="2880" y="2429"/>
              <a:ext cx="816" cy="720"/>
              <a:chOff x="2880" y="2352"/>
              <a:chExt cx="816" cy="720"/>
            </a:xfrm>
          </p:grpSpPr>
          <p:sp>
            <p:nvSpPr>
              <p:cNvPr id="32" name="Freeform 82">
                <a:extLst>
                  <a:ext uri="{FF2B5EF4-FFF2-40B4-BE49-F238E27FC236}">
                    <a16:creationId xmlns:a16="http://schemas.microsoft.com/office/drawing/2014/main" id="{D56B3D3B-F1BD-45BB-85CA-E1C741A3788A}"/>
                  </a:ext>
                </a:extLst>
              </p:cNvPr>
              <p:cNvSpPr>
                <a:spLocks/>
              </p:cNvSpPr>
              <p:nvPr/>
            </p:nvSpPr>
            <p:spPr bwMode="auto">
              <a:xfrm>
                <a:off x="3290" y="2604"/>
                <a:ext cx="99" cy="84"/>
              </a:xfrm>
              <a:custGeom>
                <a:avLst/>
                <a:gdLst>
                  <a:gd name="T0" fmla="*/ 0 w 99"/>
                  <a:gd name="T1" fmla="*/ 0 h 84"/>
                  <a:gd name="T2" fmla="*/ 99 w 99"/>
                  <a:gd name="T3" fmla="*/ 0 h 84"/>
                  <a:gd name="T4" fmla="*/ 99 w 99"/>
                  <a:gd name="T5" fmla="*/ 84 h 84"/>
                  <a:gd name="T6" fmla="*/ 0 w 99"/>
                  <a:gd name="T7" fmla="*/ 84 h 84"/>
                  <a:gd name="T8" fmla="*/ 0 w 99"/>
                  <a:gd name="T9" fmla="*/ 0 h 84"/>
                </a:gdLst>
                <a:ahLst/>
                <a:cxnLst>
                  <a:cxn ang="0">
                    <a:pos x="T0" y="T1"/>
                  </a:cxn>
                  <a:cxn ang="0">
                    <a:pos x="T2" y="T3"/>
                  </a:cxn>
                  <a:cxn ang="0">
                    <a:pos x="T4" y="T5"/>
                  </a:cxn>
                  <a:cxn ang="0">
                    <a:pos x="T6" y="T7"/>
                  </a:cxn>
                  <a:cxn ang="0">
                    <a:pos x="T8" y="T9"/>
                  </a:cxn>
                </a:cxnLst>
                <a:rect l="0" t="0" r="r" b="b"/>
                <a:pathLst>
                  <a:path w="99" h="84">
                    <a:moveTo>
                      <a:pt x="0" y="0"/>
                    </a:moveTo>
                    <a:lnTo>
                      <a:pt x="99" y="0"/>
                    </a:lnTo>
                    <a:lnTo>
                      <a:pt x="99" y="84"/>
                    </a:lnTo>
                    <a:lnTo>
                      <a:pt x="0" y="84"/>
                    </a:lnTo>
                    <a:lnTo>
                      <a:pt x="0" y="0"/>
                    </a:lnTo>
                    <a:close/>
                  </a:path>
                </a:pathLst>
              </a:custGeom>
              <a:pattFill prst="ltUpDiag">
                <a:fgClr>
                  <a:srgbClr val="000000"/>
                </a:fgClr>
                <a:bgClr>
                  <a:srgbClr val="FFFFFF"/>
                </a:bgClr>
              </a:patt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33" name="Line 83">
                <a:extLst>
                  <a:ext uri="{FF2B5EF4-FFF2-40B4-BE49-F238E27FC236}">
                    <a16:creationId xmlns:a16="http://schemas.microsoft.com/office/drawing/2014/main" id="{25A829C3-45B0-4800-96DF-2094EBA5964C}"/>
                  </a:ext>
                </a:extLst>
              </p:cNvPr>
              <p:cNvSpPr>
                <a:spLocks noChangeShapeType="1"/>
              </p:cNvSpPr>
              <p:nvPr/>
            </p:nvSpPr>
            <p:spPr bwMode="auto">
              <a:xfrm>
                <a:off x="3290" y="2604"/>
                <a:ext cx="188"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cxnSp>
            <p:nvCxnSpPr>
              <p:cNvPr id="34" name="AutoShape 84">
                <a:extLst>
                  <a:ext uri="{FF2B5EF4-FFF2-40B4-BE49-F238E27FC236}">
                    <a16:creationId xmlns:a16="http://schemas.microsoft.com/office/drawing/2014/main" id="{EDC4C9BC-7521-4875-8F2C-6697BF2708E9}"/>
                  </a:ext>
                </a:extLst>
              </p:cNvPr>
              <p:cNvCxnSpPr>
                <a:cxnSpLocks noChangeShapeType="1"/>
              </p:cNvCxnSpPr>
              <p:nvPr/>
            </p:nvCxnSpPr>
            <p:spPr bwMode="auto">
              <a:xfrm>
                <a:off x="3386" y="2521"/>
                <a:ext cx="1" cy="165"/>
              </a:xfrm>
              <a:prstGeom prst="straightConnector1">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Oval 85">
                <a:extLst>
                  <a:ext uri="{FF2B5EF4-FFF2-40B4-BE49-F238E27FC236}">
                    <a16:creationId xmlns:a16="http://schemas.microsoft.com/office/drawing/2014/main" id="{1B29FD63-F8E3-4D01-863B-8A19119BD7B5}"/>
                  </a:ext>
                </a:extLst>
              </p:cNvPr>
              <p:cNvSpPr>
                <a:spLocks noChangeArrowheads="1"/>
              </p:cNvSpPr>
              <p:nvPr/>
            </p:nvSpPr>
            <p:spPr bwMode="auto">
              <a:xfrm>
                <a:off x="3367" y="2583"/>
                <a:ext cx="40" cy="4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36" name="Line 86">
                <a:extLst>
                  <a:ext uri="{FF2B5EF4-FFF2-40B4-BE49-F238E27FC236}">
                    <a16:creationId xmlns:a16="http://schemas.microsoft.com/office/drawing/2014/main" id="{01EC5CE5-4F04-4E31-AEFD-CB6E39B2E296}"/>
                  </a:ext>
                </a:extLst>
              </p:cNvPr>
              <p:cNvSpPr>
                <a:spLocks noChangeShapeType="1"/>
              </p:cNvSpPr>
              <p:nvPr/>
            </p:nvSpPr>
            <p:spPr bwMode="auto">
              <a:xfrm>
                <a:off x="2928" y="2352"/>
                <a:ext cx="72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37" name="Line 87">
                <a:extLst>
                  <a:ext uri="{FF2B5EF4-FFF2-40B4-BE49-F238E27FC236}">
                    <a16:creationId xmlns:a16="http://schemas.microsoft.com/office/drawing/2014/main" id="{BB8F8178-E7BB-4AEB-BF1B-33C8F06F9DD2}"/>
                  </a:ext>
                </a:extLst>
              </p:cNvPr>
              <p:cNvSpPr>
                <a:spLocks noChangeShapeType="1"/>
              </p:cNvSpPr>
              <p:nvPr/>
            </p:nvSpPr>
            <p:spPr bwMode="auto">
              <a:xfrm>
                <a:off x="2880" y="3072"/>
                <a:ext cx="81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cxnSp>
            <p:nvCxnSpPr>
              <p:cNvPr id="38" name="AutoShape 88">
                <a:extLst>
                  <a:ext uri="{FF2B5EF4-FFF2-40B4-BE49-F238E27FC236}">
                    <a16:creationId xmlns:a16="http://schemas.microsoft.com/office/drawing/2014/main" id="{1A322FB9-ADCB-42C9-A796-B6801639BB75}"/>
                  </a:ext>
                </a:extLst>
              </p:cNvPr>
              <p:cNvCxnSpPr>
                <a:cxnSpLocks noChangeShapeType="1"/>
                <a:stCxn id="36" idx="0"/>
                <a:endCxn id="37" idx="0"/>
              </p:cNvCxnSpPr>
              <p:nvPr/>
            </p:nvCxnSpPr>
            <p:spPr bwMode="auto">
              <a:xfrm flipH="1">
                <a:off x="2880" y="2352"/>
                <a:ext cx="48" cy="72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AutoShape 89">
                <a:extLst>
                  <a:ext uri="{FF2B5EF4-FFF2-40B4-BE49-F238E27FC236}">
                    <a16:creationId xmlns:a16="http://schemas.microsoft.com/office/drawing/2014/main" id="{AB3BBEAC-52EC-41D9-8973-504594B978D7}"/>
                  </a:ext>
                </a:extLst>
              </p:cNvPr>
              <p:cNvCxnSpPr>
                <a:cxnSpLocks noChangeShapeType="1"/>
                <a:stCxn id="36" idx="1"/>
                <a:endCxn id="37" idx="1"/>
              </p:cNvCxnSpPr>
              <p:nvPr/>
            </p:nvCxnSpPr>
            <p:spPr bwMode="auto">
              <a:xfrm>
                <a:off x="3648" y="2352"/>
                <a:ext cx="48" cy="72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AutoShape 90">
                <a:extLst>
                  <a:ext uri="{FF2B5EF4-FFF2-40B4-BE49-F238E27FC236}">
                    <a16:creationId xmlns:a16="http://schemas.microsoft.com/office/drawing/2014/main" id="{27A546C4-A3E4-4385-8A3F-0C7DCFADB0A7}"/>
                  </a:ext>
                </a:extLst>
              </p:cNvPr>
              <p:cNvCxnSpPr>
                <a:cxnSpLocks noChangeShapeType="1"/>
              </p:cNvCxnSpPr>
              <p:nvPr/>
            </p:nvCxnSpPr>
            <p:spPr bwMode="auto">
              <a:xfrm>
                <a:off x="3289" y="2352"/>
                <a:ext cx="0" cy="72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 name="Line 91">
                <a:extLst>
                  <a:ext uri="{FF2B5EF4-FFF2-40B4-BE49-F238E27FC236}">
                    <a16:creationId xmlns:a16="http://schemas.microsoft.com/office/drawing/2014/main" id="{170C95E1-3447-4C25-BFFB-0A9759A03910}"/>
                  </a:ext>
                </a:extLst>
              </p:cNvPr>
              <p:cNvSpPr>
                <a:spLocks noChangeShapeType="1"/>
              </p:cNvSpPr>
              <p:nvPr/>
            </p:nvSpPr>
            <p:spPr bwMode="auto">
              <a:xfrm>
                <a:off x="2906" y="2688"/>
                <a:ext cx="76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cxnSp>
            <p:nvCxnSpPr>
              <p:cNvPr id="42" name="AutoShape 92">
                <a:extLst>
                  <a:ext uri="{FF2B5EF4-FFF2-40B4-BE49-F238E27FC236}">
                    <a16:creationId xmlns:a16="http://schemas.microsoft.com/office/drawing/2014/main" id="{BE501081-DFFF-47A9-A201-006AFF0F7F88}"/>
                  </a:ext>
                </a:extLst>
              </p:cNvPr>
              <p:cNvCxnSpPr>
                <a:cxnSpLocks noChangeShapeType="1"/>
              </p:cNvCxnSpPr>
              <p:nvPr/>
            </p:nvCxnSpPr>
            <p:spPr bwMode="auto">
              <a:xfrm>
                <a:off x="3472" y="2352"/>
                <a:ext cx="10" cy="336"/>
              </a:xfrm>
              <a:prstGeom prst="straightConnector1">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 name="Line 93">
                <a:extLst>
                  <a:ext uri="{FF2B5EF4-FFF2-40B4-BE49-F238E27FC236}">
                    <a16:creationId xmlns:a16="http://schemas.microsoft.com/office/drawing/2014/main" id="{2293E73D-2ED6-4075-ACC4-4FC9A25B5999}"/>
                  </a:ext>
                </a:extLst>
              </p:cNvPr>
              <p:cNvSpPr>
                <a:spLocks noChangeShapeType="1"/>
              </p:cNvSpPr>
              <p:nvPr/>
            </p:nvSpPr>
            <p:spPr bwMode="auto">
              <a:xfrm>
                <a:off x="3290" y="2520"/>
                <a:ext cx="368"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grpSp>
            <p:nvGrpSpPr>
              <p:cNvPr id="44" name="Group 94">
                <a:extLst>
                  <a:ext uri="{FF2B5EF4-FFF2-40B4-BE49-F238E27FC236}">
                    <a16:creationId xmlns:a16="http://schemas.microsoft.com/office/drawing/2014/main" id="{9AF723D4-4584-4766-9FE2-2CC6A495B34D}"/>
                  </a:ext>
                </a:extLst>
              </p:cNvPr>
              <p:cNvGrpSpPr>
                <a:grpSpLocks/>
              </p:cNvGrpSpPr>
              <p:nvPr/>
            </p:nvGrpSpPr>
            <p:grpSpPr bwMode="auto">
              <a:xfrm>
                <a:off x="3081" y="2500"/>
                <a:ext cx="410" cy="403"/>
                <a:chOff x="3081" y="2500"/>
                <a:chExt cx="410" cy="403"/>
              </a:xfrm>
            </p:grpSpPr>
            <p:sp>
              <p:nvSpPr>
                <p:cNvPr id="53" name="Text Box 95">
                  <a:extLst>
                    <a:ext uri="{FF2B5EF4-FFF2-40B4-BE49-F238E27FC236}">
                      <a16:creationId xmlns:a16="http://schemas.microsoft.com/office/drawing/2014/main" id="{44F5EE06-C34D-4FEF-8397-350C428B5871}"/>
                    </a:ext>
                  </a:extLst>
                </p:cNvPr>
                <p:cNvSpPr txBox="1">
                  <a:spLocks noChangeArrowheads="1"/>
                </p:cNvSpPr>
                <p:nvPr/>
              </p:nvSpPr>
              <p:spPr bwMode="auto">
                <a:xfrm>
                  <a:off x="3096" y="2500"/>
                  <a:ext cx="18" cy="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1">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525"/>
                    <a:t>A</a:t>
                  </a:r>
                  <a:endParaRPr lang="en-US" altLang="hu-HU" sz="525"/>
                </a:p>
              </p:txBody>
            </p:sp>
            <p:sp>
              <p:nvSpPr>
                <p:cNvPr id="54" name="Text Box 96">
                  <a:extLst>
                    <a:ext uri="{FF2B5EF4-FFF2-40B4-BE49-F238E27FC236}">
                      <a16:creationId xmlns:a16="http://schemas.microsoft.com/office/drawing/2014/main" id="{087F975A-32D7-43DB-9A9C-137FC82297AD}"/>
                    </a:ext>
                  </a:extLst>
                </p:cNvPr>
                <p:cNvSpPr txBox="1">
                  <a:spLocks noChangeArrowheads="1"/>
                </p:cNvSpPr>
                <p:nvPr/>
              </p:nvSpPr>
              <p:spPr bwMode="auto">
                <a:xfrm>
                  <a:off x="3081" y="2869"/>
                  <a:ext cx="19" cy="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1">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525"/>
                    <a:t>C</a:t>
                  </a:r>
                  <a:endParaRPr lang="en-US" altLang="hu-HU" sz="525"/>
                </a:p>
              </p:txBody>
            </p:sp>
            <p:sp>
              <p:nvSpPr>
                <p:cNvPr id="55" name="Text Box 97">
                  <a:extLst>
                    <a:ext uri="{FF2B5EF4-FFF2-40B4-BE49-F238E27FC236}">
                      <a16:creationId xmlns:a16="http://schemas.microsoft.com/office/drawing/2014/main" id="{94375EF6-5C2B-4BB4-ABD4-49268FDDB708}"/>
                    </a:ext>
                  </a:extLst>
                </p:cNvPr>
                <p:cNvSpPr txBox="1">
                  <a:spLocks noChangeArrowheads="1"/>
                </p:cNvSpPr>
                <p:nvPr/>
              </p:nvSpPr>
              <p:spPr bwMode="auto">
                <a:xfrm>
                  <a:off x="3472" y="2869"/>
                  <a:ext cx="19" cy="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1">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525"/>
                    <a:t>D</a:t>
                  </a:r>
                  <a:endParaRPr lang="en-US" altLang="hu-HU" sz="525"/>
                </a:p>
              </p:txBody>
            </p:sp>
            <p:sp>
              <p:nvSpPr>
                <p:cNvPr id="56" name="Text Box 98">
                  <a:extLst>
                    <a:ext uri="{FF2B5EF4-FFF2-40B4-BE49-F238E27FC236}">
                      <a16:creationId xmlns:a16="http://schemas.microsoft.com/office/drawing/2014/main" id="{C59E9785-2D0E-44BA-B79C-E1BC4211C6A9}"/>
                    </a:ext>
                  </a:extLst>
                </p:cNvPr>
                <p:cNvSpPr txBox="1">
                  <a:spLocks noChangeArrowheads="1"/>
                </p:cNvSpPr>
                <p:nvPr/>
              </p:nvSpPr>
              <p:spPr bwMode="auto">
                <a:xfrm>
                  <a:off x="3466" y="2500"/>
                  <a:ext cx="18" cy="34"/>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1">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525"/>
                    <a:t>B</a:t>
                  </a:r>
                  <a:endParaRPr lang="en-US" altLang="hu-HU" sz="525"/>
                </a:p>
              </p:txBody>
            </p:sp>
          </p:grpSp>
          <p:sp>
            <p:nvSpPr>
              <p:cNvPr id="45" name="Text Box 99">
                <a:extLst>
                  <a:ext uri="{FF2B5EF4-FFF2-40B4-BE49-F238E27FC236}">
                    <a16:creationId xmlns:a16="http://schemas.microsoft.com/office/drawing/2014/main" id="{8D209AB4-F3F2-4CDA-AE54-164F98D61933}"/>
                  </a:ext>
                </a:extLst>
              </p:cNvPr>
              <p:cNvSpPr txBox="1">
                <a:spLocks noChangeArrowheads="1"/>
              </p:cNvSpPr>
              <p:nvPr/>
            </p:nvSpPr>
            <p:spPr bwMode="auto">
              <a:xfrm>
                <a:off x="3377" y="2414"/>
                <a:ext cx="13" cy="29"/>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1">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en-US" altLang="hu-HU" sz="450"/>
                  <a:t>a</a:t>
                </a:r>
              </a:p>
            </p:txBody>
          </p:sp>
          <p:sp>
            <p:nvSpPr>
              <p:cNvPr id="46" name="Text Box 100">
                <a:extLst>
                  <a:ext uri="{FF2B5EF4-FFF2-40B4-BE49-F238E27FC236}">
                    <a16:creationId xmlns:a16="http://schemas.microsoft.com/office/drawing/2014/main" id="{05951A29-736F-4DEF-BAC7-646FDBD8025D}"/>
                  </a:ext>
                </a:extLst>
              </p:cNvPr>
              <p:cNvSpPr txBox="1">
                <a:spLocks noChangeArrowheads="1"/>
              </p:cNvSpPr>
              <p:nvPr/>
            </p:nvSpPr>
            <p:spPr bwMode="auto">
              <a:xfrm>
                <a:off x="3568" y="2583"/>
                <a:ext cx="13" cy="29"/>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1">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en-US" altLang="hu-HU" sz="450"/>
                  <a:t>d</a:t>
                </a:r>
              </a:p>
            </p:txBody>
          </p:sp>
          <p:sp>
            <p:nvSpPr>
              <p:cNvPr id="47" name="Text Box 101">
                <a:extLst>
                  <a:ext uri="{FF2B5EF4-FFF2-40B4-BE49-F238E27FC236}">
                    <a16:creationId xmlns:a16="http://schemas.microsoft.com/office/drawing/2014/main" id="{FDDD58A2-CF52-4F8D-A946-4C486EA80336}"/>
                  </a:ext>
                </a:extLst>
              </p:cNvPr>
              <p:cNvSpPr txBox="1">
                <a:spLocks noChangeArrowheads="1"/>
              </p:cNvSpPr>
              <p:nvPr/>
            </p:nvSpPr>
            <p:spPr bwMode="auto">
              <a:xfrm>
                <a:off x="3559" y="2414"/>
                <a:ext cx="13" cy="29"/>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1">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en-US" altLang="hu-HU" sz="450"/>
                  <a:t>b</a:t>
                </a:r>
              </a:p>
            </p:txBody>
          </p:sp>
          <p:sp>
            <p:nvSpPr>
              <p:cNvPr id="48" name="Text Box 102">
                <a:extLst>
                  <a:ext uri="{FF2B5EF4-FFF2-40B4-BE49-F238E27FC236}">
                    <a16:creationId xmlns:a16="http://schemas.microsoft.com/office/drawing/2014/main" id="{7E2AC9FE-4EF9-4A5C-8BA6-68CFB9FD77C1}"/>
                  </a:ext>
                </a:extLst>
              </p:cNvPr>
              <p:cNvSpPr txBox="1">
                <a:spLocks noChangeArrowheads="1"/>
              </p:cNvSpPr>
              <p:nvPr/>
            </p:nvSpPr>
            <p:spPr bwMode="auto">
              <a:xfrm>
                <a:off x="3380" y="2583"/>
                <a:ext cx="12" cy="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1">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en-US" altLang="hu-HU" sz="450"/>
                  <a:t>c</a:t>
                </a:r>
              </a:p>
            </p:txBody>
          </p:sp>
          <p:sp>
            <p:nvSpPr>
              <p:cNvPr id="49" name="Text Box 103">
                <a:extLst>
                  <a:ext uri="{FF2B5EF4-FFF2-40B4-BE49-F238E27FC236}">
                    <a16:creationId xmlns:a16="http://schemas.microsoft.com/office/drawing/2014/main" id="{C394CD33-2FB8-43F6-8DF5-085310EE2118}"/>
                  </a:ext>
                </a:extLst>
              </p:cNvPr>
              <p:cNvSpPr txBox="1">
                <a:spLocks noChangeArrowheads="1"/>
              </p:cNvSpPr>
              <p:nvPr/>
            </p:nvSpPr>
            <p:spPr bwMode="auto">
              <a:xfrm>
                <a:off x="3332" y="2551"/>
                <a:ext cx="11" cy="24"/>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1">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375"/>
                  <a:t>1</a:t>
                </a:r>
                <a:endParaRPr lang="en-US" altLang="hu-HU" sz="375"/>
              </a:p>
            </p:txBody>
          </p:sp>
          <p:sp>
            <p:nvSpPr>
              <p:cNvPr id="50" name="Text Box 104">
                <a:extLst>
                  <a:ext uri="{FF2B5EF4-FFF2-40B4-BE49-F238E27FC236}">
                    <a16:creationId xmlns:a16="http://schemas.microsoft.com/office/drawing/2014/main" id="{18F20A61-6F13-4F25-86F0-7A9A27F54FBC}"/>
                  </a:ext>
                </a:extLst>
              </p:cNvPr>
              <p:cNvSpPr txBox="1">
                <a:spLocks noChangeArrowheads="1"/>
              </p:cNvSpPr>
              <p:nvPr/>
            </p:nvSpPr>
            <p:spPr bwMode="auto">
              <a:xfrm>
                <a:off x="3425" y="2551"/>
                <a:ext cx="11" cy="24"/>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1">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375"/>
                  <a:t>2</a:t>
                </a:r>
                <a:endParaRPr lang="en-US" altLang="hu-HU" sz="375"/>
              </a:p>
            </p:txBody>
          </p:sp>
          <p:sp>
            <p:nvSpPr>
              <p:cNvPr id="51" name="Text Box 105">
                <a:extLst>
                  <a:ext uri="{FF2B5EF4-FFF2-40B4-BE49-F238E27FC236}">
                    <a16:creationId xmlns:a16="http://schemas.microsoft.com/office/drawing/2014/main" id="{D2202F50-453E-4917-B1EC-B8E8808D9672}"/>
                  </a:ext>
                </a:extLst>
              </p:cNvPr>
              <p:cNvSpPr txBox="1">
                <a:spLocks noChangeArrowheads="1"/>
              </p:cNvSpPr>
              <p:nvPr/>
            </p:nvSpPr>
            <p:spPr bwMode="auto">
              <a:xfrm>
                <a:off x="3330" y="2633"/>
                <a:ext cx="11"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1">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375"/>
                  <a:t>3</a:t>
                </a:r>
                <a:endParaRPr lang="en-US" altLang="hu-HU" sz="375"/>
              </a:p>
            </p:txBody>
          </p:sp>
          <p:sp>
            <p:nvSpPr>
              <p:cNvPr id="52" name="Text Box 106">
                <a:extLst>
                  <a:ext uri="{FF2B5EF4-FFF2-40B4-BE49-F238E27FC236}">
                    <a16:creationId xmlns:a16="http://schemas.microsoft.com/office/drawing/2014/main" id="{C33D1E31-F292-43F9-8F30-467121A71151}"/>
                  </a:ext>
                </a:extLst>
              </p:cNvPr>
              <p:cNvSpPr txBox="1">
                <a:spLocks noChangeArrowheads="1"/>
              </p:cNvSpPr>
              <p:nvPr/>
            </p:nvSpPr>
            <p:spPr bwMode="auto">
              <a:xfrm>
                <a:off x="3426" y="2633"/>
                <a:ext cx="11" cy="24"/>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1">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hu-HU" altLang="hu-HU" sz="375"/>
                  <a:t>4</a:t>
                </a:r>
                <a:endParaRPr lang="en-US" altLang="hu-HU" sz="375"/>
              </a:p>
            </p:txBody>
          </p:sp>
        </p:grpSp>
        <p:sp>
          <p:nvSpPr>
            <p:cNvPr id="30" name="Text Box 107">
              <a:extLst>
                <a:ext uri="{FF2B5EF4-FFF2-40B4-BE49-F238E27FC236}">
                  <a16:creationId xmlns:a16="http://schemas.microsoft.com/office/drawing/2014/main" id="{B1F56385-4441-4C42-B539-7A46F668A5CB}"/>
                </a:ext>
              </a:extLst>
            </p:cNvPr>
            <p:cNvSpPr txBox="1">
              <a:spLocks noChangeArrowheads="1"/>
            </p:cNvSpPr>
            <p:nvPr/>
          </p:nvSpPr>
          <p:spPr bwMode="auto">
            <a:xfrm>
              <a:off x="2160" y="2304"/>
              <a:ext cx="114" cy="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eaLnBrk="0" hangingPunct="0"/>
              <a:r>
                <a:rPr lang="en-US" altLang="hu-HU" sz="525"/>
                <a:t>L–33</a:t>
              </a:r>
            </a:p>
          </p:txBody>
        </p:sp>
        <p:sp>
          <p:nvSpPr>
            <p:cNvPr id="31" name="Text Box 108">
              <a:extLst>
                <a:ext uri="{FF2B5EF4-FFF2-40B4-BE49-F238E27FC236}">
                  <a16:creationId xmlns:a16="http://schemas.microsoft.com/office/drawing/2014/main" id="{4B1BA90A-0655-4B42-AB17-770C4FC0C4FE}"/>
                </a:ext>
              </a:extLst>
            </p:cNvPr>
            <p:cNvSpPr txBox="1">
              <a:spLocks noChangeArrowheads="1"/>
            </p:cNvSpPr>
            <p:nvPr/>
          </p:nvSpPr>
          <p:spPr bwMode="auto">
            <a:xfrm>
              <a:off x="3210" y="2304"/>
              <a:ext cx="159" cy="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0" hangingPunct="0"/>
              <a:r>
                <a:rPr lang="en-US" altLang="hu-HU" sz="525"/>
                <a:t>L–33</a:t>
              </a:r>
              <a:r>
                <a:rPr lang="hu-HU" altLang="hu-HU" sz="525"/>
                <a:t>–65</a:t>
              </a:r>
              <a:endParaRPr lang="en-US" altLang="hu-HU" sz="525"/>
            </a:p>
          </p:txBody>
        </p:sp>
      </p:grpSp>
    </p:spTree>
    <p:extLst>
      <p:ext uri="{BB962C8B-B14F-4D97-AF65-F5344CB8AC3E}">
        <p14:creationId xmlns:p14="http://schemas.microsoft.com/office/powerpoint/2010/main" val="61071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3">
            <a:extLst>
              <a:ext uri="{FF2B5EF4-FFF2-40B4-BE49-F238E27FC236}">
                <a16:creationId xmlns:a16="http://schemas.microsoft.com/office/drawing/2014/main" id="{A95A5B94-12DF-4D47-85AA-39EBBBCEA191}"/>
              </a:ext>
            </a:extLst>
          </p:cNvPr>
          <p:cNvSpPr>
            <a:spLocks noGrp="1"/>
          </p:cNvSpPr>
          <p:nvPr>
            <p:ph type="title"/>
          </p:nvPr>
        </p:nvSpPr>
        <p:spPr>
          <a:xfrm>
            <a:off x="457200" y="205979"/>
            <a:ext cx="8229600" cy="857250"/>
          </a:xfrm>
        </p:spPr>
        <p:txBody>
          <a:bodyPr>
            <a:normAutofit/>
          </a:bodyPr>
          <a:lstStyle/>
          <a:p>
            <a:r>
              <a:rPr lang="hu-HU" dirty="0"/>
              <a:t>UTM projection</a:t>
            </a:r>
          </a:p>
        </p:txBody>
      </p:sp>
      <p:sp>
        <p:nvSpPr>
          <p:cNvPr id="27" name="Rectangle 3">
            <a:extLst>
              <a:ext uri="{FF2B5EF4-FFF2-40B4-BE49-F238E27FC236}">
                <a16:creationId xmlns:a16="http://schemas.microsoft.com/office/drawing/2014/main" id="{AA5D625D-23E2-455E-929D-FBA7E70D1025}"/>
              </a:ext>
            </a:extLst>
          </p:cNvPr>
          <p:cNvSpPr>
            <a:spLocks noChangeArrowheads="1"/>
          </p:cNvSpPr>
          <p:nvPr/>
        </p:nvSpPr>
        <p:spPr bwMode="auto">
          <a:xfrm>
            <a:off x="457200" y="1327101"/>
            <a:ext cx="504056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hu-HU" altLang="hu-HU" dirty="0" err="1">
                <a:solidFill>
                  <a:srgbClr val="4E7A45"/>
                </a:solidFill>
                <a:latin typeface="Times New Roman" panose="02020603050405020304" pitchFamily="18" charset="0"/>
              </a:rPr>
              <a:t>Reference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surface</a:t>
            </a:r>
            <a:r>
              <a:rPr lang="hu-HU" altLang="hu-HU" dirty="0">
                <a:solidFill>
                  <a:srgbClr val="4E7A45"/>
                </a:solidFill>
                <a:latin typeface="Times New Roman" panose="02020603050405020304" pitchFamily="18" charset="0"/>
              </a:rPr>
              <a:t>: </a:t>
            </a:r>
          </a:p>
          <a:p>
            <a:pPr algn="just"/>
            <a:r>
              <a:rPr lang="hu-HU" altLang="hu-HU" dirty="0">
                <a:solidFill>
                  <a:srgbClr val="4E7A45"/>
                </a:solidFill>
                <a:latin typeface="Times New Roman" panose="02020603050405020304" pitchFamily="18" charset="0"/>
              </a:rPr>
              <a:t>- WGS-84 </a:t>
            </a:r>
            <a:r>
              <a:rPr lang="hu-HU" altLang="hu-HU" dirty="0" err="1">
                <a:solidFill>
                  <a:srgbClr val="4E7A45"/>
                </a:solidFill>
                <a:latin typeface="Times New Roman" panose="02020603050405020304" pitchFamily="18" charset="0"/>
              </a:rPr>
              <a:t>ellipsoid</a:t>
            </a:r>
            <a:endParaRPr lang="hu-HU" altLang="hu-HU" dirty="0">
              <a:solidFill>
                <a:srgbClr val="4E7A45"/>
              </a:solidFill>
              <a:latin typeface="Times New Roman" panose="02020603050405020304" pitchFamily="18" charset="0"/>
            </a:endParaRPr>
          </a:p>
          <a:p>
            <a:pPr algn="just"/>
            <a:endParaRPr lang="hu-HU" altLang="hu-HU" dirty="0">
              <a:solidFill>
                <a:srgbClr val="4E7A45"/>
              </a:solidFill>
              <a:latin typeface="Times New Roman" panose="02020603050405020304" pitchFamily="18" charset="0"/>
            </a:endParaRPr>
          </a:p>
          <a:p>
            <a:pPr algn="just"/>
            <a:r>
              <a:rPr lang="hu-HU" altLang="hu-HU" dirty="0">
                <a:solidFill>
                  <a:srgbClr val="4E7A45"/>
                </a:solidFill>
                <a:latin typeface="Times New Roman" panose="02020603050405020304" pitchFamily="18" charset="0"/>
              </a:rPr>
              <a:t>Projection </a:t>
            </a:r>
            <a:r>
              <a:rPr lang="hu-HU" altLang="hu-HU" dirty="0" err="1">
                <a:solidFill>
                  <a:srgbClr val="4E7A45"/>
                </a:solidFill>
                <a:latin typeface="Times New Roman" panose="02020603050405020304" pitchFamily="18" charset="0"/>
              </a:rPr>
              <a:t>surface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cylinder</a:t>
            </a:r>
            <a:endParaRPr lang="hu-HU" altLang="hu-HU" dirty="0">
              <a:solidFill>
                <a:srgbClr val="4E7A45"/>
              </a:solidFill>
              <a:latin typeface="Times New Roman" panose="02020603050405020304" pitchFamily="18" charset="0"/>
            </a:endParaRPr>
          </a:p>
          <a:p>
            <a:pPr algn="just"/>
            <a:r>
              <a:rPr lang="hu-HU" altLang="hu-HU" dirty="0" err="1">
                <a:solidFill>
                  <a:srgbClr val="4E7A45"/>
                </a:solidFill>
                <a:latin typeface="Times New Roman" panose="02020603050405020304" pitchFamily="18" charset="0"/>
              </a:rPr>
              <a:t>Tangent</a:t>
            </a:r>
            <a:r>
              <a:rPr lang="hu-HU" altLang="hu-HU" dirty="0">
                <a:solidFill>
                  <a:srgbClr val="4E7A45"/>
                </a:solidFill>
                <a:latin typeface="Times New Roman" panose="02020603050405020304" pitchFamily="18" charset="0"/>
              </a:rPr>
              <a:t>/</a:t>
            </a:r>
            <a:r>
              <a:rPr lang="hu-HU" altLang="hu-HU" dirty="0" err="1">
                <a:solidFill>
                  <a:srgbClr val="4E7A45"/>
                </a:solidFill>
                <a:latin typeface="Times New Roman" panose="02020603050405020304" pitchFamily="18" charset="0"/>
              </a:rPr>
              <a:t>secant</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secant</a:t>
            </a:r>
            <a:endParaRPr lang="hu-HU" altLang="hu-HU" dirty="0">
              <a:solidFill>
                <a:srgbClr val="4E7A45"/>
              </a:solidFill>
              <a:latin typeface="Times New Roman" panose="02020603050405020304" pitchFamily="18" charset="0"/>
            </a:endParaRPr>
          </a:p>
          <a:p>
            <a:pPr algn="just"/>
            <a:r>
              <a:rPr lang="hu-HU" altLang="hu-HU" dirty="0" err="1">
                <a:solidFill>
                  <a:srgbClr val="4E7A45"/>
                </a:solidFill>
                <a:latin typeface="Times New Roman" panose="02020603050405020304" pitchFamily="18" charset="0"/>
              </a:rPr>
              <a:t>Orientation</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transversal</a:t>
            </a:r>
            <a:endParaRPr lang="hu-HU" altLang="hu-HU" dirty="0">
              <a:solidFill>
                <a:srgbClr val="4E7A45"/>
              </a:solidFill>
              <a:latin typeface="Times New Roman" panose="02020603050405020304" pitchFamily="18" charset="0"/>
            </a:endParaRPr>
          </a:p>
          <a:p>
            <a:pPr algn="just"/>
            <a:r>
              <a:rPr lang="hu-HU" altLang="hu-HU" dirty="0" err="1">
                <a:solidFill>
                  <a:srgbClr val="4E7A45"/>
                </a:solidFill>
                <a:latin typeface="Times New Roman" panose="02020603050405020304" pitchFamily="18" charset="0"/>
              </a:rPr>
              <a:t>Bands</a:t>
            </a:r>
            <a:r>
              <a:rPr lang="hu-HU" altLang="hu-HU" dirty="0">
                <a:solidFill>
                  <a:srgbClr val="4E7A45"/>
                </a:solidFill>
                <a:latin typeface="Times New Roman" panose="02020603050405020304" pitchFamily="18" charset="0"/>
              </a:rPr>
              <a:t>: 6°, (3°, 2°)</a:t>
            </a:r>
          </a:p>
        </p:txBody>
      </p:sp>
      <p:pic>
        <p:nvPicPr>
          <p:cNvPr id="9220" name="Picture 4" descr="UTM projection. ">
            <a:extLst>
              <a:ext uri="{FF2B5EF4-FFF2-40B4-BE49-F238E27FC236}">
                <a16:creationId xmlns:a16="http://schemas.microsoft.com/office/drawing/2014/main" id="{B16E0BEC-12D4-4AD8-AF8A-C7B8EDFA3E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4768" y="1203598"/>
            <a:ext cx="5949232" cy="2918842"/>
          </a:xfrm>
          <a:prstGeom prst="rect">
            <a:avLst/>
          </a:prstGeom>
          <a:noFill/>
          <a:extLst>
            <a:ext uri="{909E8E84-426E-40DD-AFC4-6F175D3DCCD1}">
              <a14:hiddenFill xmlns:a14="http://schemas.microsoft.com/office/drawing/2010/main">
                <a:solidFill>
                  <a:srgbClr val="FFFFFF"/>
                </a:solidFill>
              </a14:hiddenFill>
            </a:ext>
          </a:extLst>
        </p:spPr>
      </p:pic>
      <p:sp>
        <p:nvSpPr>
          <p:cNvPr id="28" name="Szövegdoboz 27">
            <a:extLst>
              <a:ext uri="{FF2B5EF4-FFF2-40B4-BE49-F238E27FC236}">
                <a16:creationId xmlns:a16="http://schemas.microsoft.com/office/drawing/2014/main" id="{1B8B2081-BB11-49ED-9A31-47391410B940}"/>
              </a:ext>
            </a:extLst>
          </p:cNvPr>
          <p:cNvSpPr txBox="1"/>
          <p:nvPr/>
        </p:nvSpPr>
        <p:spPr>
          <a:xfrm>
            <a:off x="457200" y="641167"/>
            <a:ext cx="4572000" cy="369332"/>
          </a:xfrm>
          <a:prstGeom prst="rect">
            <a:avLst/>
          </a:prstGeom>
          <a:noFill/>
        </p:spPr>
        <p:txBody>
          <a:bodyPr wrap="square">
            <a:spAutoFit/>
          </a:bodyPr>
          <a:lstStyle/>
          <a:p>
            <a:pPr algn="just"/>
            <a:r>
              <a:rPr lang="en-GB" altLang="hu-HU" dirty="0">
                <a:solidFill>
                  <a:srgbClr val="4E7A45"/>
                </a:solidFill>
                <a:latin typeface="Times New Roman" panose="02020603050405020304" pitchFamily="18" charset="0"/>
              </a:rPr>
              <a:t>(a</a:t>
            </a:r>
            <a:r>
              <a:rPr lang="hu-HU" altLang="hu-HU" dirty="0" err="1">
                <a:solidFill>
                  <a:srgbClr val="4E7A45"/>
                </a:solidFill>
                <a:latin typeface="Times New Roman" panose="02020603050405020304" pitchFamily="18" charset="0"/>
              </a:rPr>
              <a:t>bbr</a:t>
            </a:r>
            <a:r>
              <a:rPr lang="hu-HU" altLang="hu-HU" dirty="0">
                <a:solidFill>
                  <a:srgbClr val="4E7A45"/>
                </a:solidFill>
                <a:latin typeface="Times New Roman" panose="02020603050405020304" pitchFamily="18" charset="0"/>
              </a:rPr>
              <a:t>. of </a:t>
            </a:r>
            <a:r>
              <a:rPr lang="hu-HU" altLang="hu-HU" dirty="0" err="1">
                <a:solidFill>
                  <a:srgbClr val="4E7A45"/>
                </a:solidFill>
                <a:latin typeface="Times New Roman" panose="02020603050405020304" pitchFamily="18" charset="0"/>
              </a:rPr>
              <a:t>Universal</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Transverse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Mercator</a:t>
            </a:r>
            <a:r>
              <a:rPr lang="en-GB" altLang="hu-HU" dirty="0">
                <a:solidFill>
                  <a:srgbClr val="4E7A45"/>
                </a:solidFill>
                <a:latin typeface="Times New Roman" panose="02020603050405020304" pitchFamily="18" charset="0"/>
              </a:rPr>
              <a:t>)</a:t>
            </a:r>
          </a:p>
        </p:txBody>
      </p:sp>
    </p:spTree>
    <p:extLst>
      <p:ext uri="{BB962C8B-B14F-4D97-AF65-F5344CB8AC3E}">
        <p14:creationId xmlns:p14="http://schemas.microsoft.com/office/powerpoint/2010/main" val="22006685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3">
            <a:extLst>
              <a:ext uri="{FF2B5EF4-FFF2-40B4-BE49-F238E27FC236}">
                <a16:creationId xmlns:a16="http://schemas.microsoft.com/office/drawing/2014/main" id="{AA5D625D-23E2-455E-929D-FBA7E70D1025}"/>
              </a:ext>
            </a:extLst>
          </p:cNvPr>
          <p:cNvSpPr>
            <a:spLocks noChangeArrowheads="1"/>
          </p:cNvSpPr>
          <p:nvPr/>
        </p:nvSpPr>
        <p:spPr bwMode="auto">
          <a:xfrm>
            <a:off x="457200" y="1327101"/>
            <a:ext cx="504056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hu-HU" altLang="hu-HU" dirty="0" err="1">
                <a:solidFill>
                  <a:srgbClr val="4E7A45"/>
                </a:solidFill>
                <a:latin typeface="Times New Roman" panose="02020603050405020304" pitchFamily="18" charset="0"/>
              </a:rPr>
              <a:t>Reference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surface</a:t>
            </a:r>
            <a:r>
              <a:rPr lang="hu-HU" altLang="hu-HU" dirty="0">
                <a:solidFill>
                  <a:srgbClr val="4E7A45"/>
                </a:solidFill>
                <a:latin typeface="Times New Roman" panose="02020603050405020304" pitchFamily="18" charset="0"/>
              </a:rPr>
              <a:t>: </a:t>
            </a:r>
          </a:p>
          <a:p>
            <a:pPr algn="just"/>
            <a:r>
              <a:rPr lang="hu-HU" altLang="hu-HU" dirty="0">
                <a:solidFill>
                  <a:srgbClr val="4E7A45"/>
                </a:solidFill>
                <a:latin typeface="Times New Roman" panose="02020603050405020304" pitchFamily="18" charset="0"/>
              </a:rPr>
              <a:t>- WGS-84 </a:t>
            </a:r>
            <a:r>
              <a:rPr lang="hu-HU" altLang="hu-HU" dirty="0" err="1">
                <a:solidFill>
                  <a:srgbClr val="4E7A45"/>
                </a:solidFill>
                <a:latin typeface="Times New Roman" panose="02020603050405020304" pitchFamily="18" charset="0"/>
              </a:rPr>
              <a:t>ellipsoid</a:t>
            </a:r>
            <a:endParaRPr lang="hu-HU" altLang="hu-HU" dirty="0">
              <a:solidFill>
                <a:srgbClr val="4E7A45"/>
              </a:solidFill>
              <a:latin typeface="Times New Roman" panose="02020603050405020304" pitchFamily="18" charset="0"/>
            </a:endParaRPr>
          </a:p>
          <a:p>
            <a:pPr algn="just"/>
            <a:endParaRPr lang="hu-HU" altLang="hu-HU" dirty="0">
              <a:solidFill>
                <a:srgbClr val="4E7A45"/>
              </a:solidFill>
              <a:latin typeface="Times New Roman" panose="02020603050405020304" pitchFamily="18" charset="0"/>
            </a:endParaRPr>
          </a:p>
          <a:p>
            <a:pPr algn="just"/>
            <a:r>
              <a:rPr lang="hu-HU" altLang="hu-HU" dirty="0">
                <a:solidFill>
                  <a:srgbClr val="4E7A45"/>
                </a:solidFill>
                <a:latin typeface="Times New Roman" panose="02020603050405020304" pitchFamily="18" charset="0"/>
              </a:rPr>
              <a:t>Projection </a:t>
            </a:r>
            <a:r>
              <a:rPr lang="hu-HU" altLang="hu-HU" dirty="0" err="1">
                <a:solidFill>
                  <a:srgbClr val="4E7A45"/>
                </a:solidFill>
                <a:latin typeface="Times New Roman" panose="02020603050405020304" pitchFamily="18" charset="0"/>
              </a:rPr>
              <a:t>surface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cylinder</a:t>
            </a:r>
            <a:endParaRPr lang="hu-HU" altLang="hu-HU" dirty="0">
              <a:solidFill>
                <a:srgbClr val="4E7A45"/>
              </a:solidFill>
              <a:latin typeface="Times New Roman" panose="02020603050405020304" pitchFamily="18" charset="0"/>
            </a:endParaRPr>
          </a:p>
          <a:p>
            <a:pPr algn="just"/>
            <a:r>
              <a:rPr lang="hu-HU" altLang="hu-HU" dirty="0" err="1">
                <a:solidFill>
                  <a:srgbClr val="4E7A45"/>
                </a:solidFill>
                <a:latin typeface="Times New Roman" panose="02020603050405020304" pitchFamily="18" charset="0"/>
              </a:rPr>
              <a:t>Tangent</a:t>
            </a:r>
            <a:r>
              <a:rPr lang="hu-HU" altLang="hu-HU" dirty="0">
                <a:solidFill>
                  <a:srgbClr val="4E7A45"/>
                </a:solidFill>
                <a:latin typeface="Times New Roman" panose="02020603050405020304" pitchFamily="18" charset="0"/>
              </a:rPr>
              <a:t>/</a:t>
            </a:r>
            <a:r>
              <a:rPr lang="hu-HU" altLang="hu-HU" dirty="0" err="1">
                <a:solidFill>
                  <a:srgbClr val="4E7A45"/>
                </a:solidFill>
                <a:latin typeface="Times New Roman" panose="02020603050405020304" pitchFamily="18" charset="0"/>
              </a:rPr>
              <a:t>secant</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secant</a:t>
            </a:r>
            <a:endParaRPr lang="hu-HU" altLang="hu-HU" dirty="0">
              <a:solidFill>
                <a:srgbClr val="4E7A45"/>
              </a:solidFill>
              <a:latin typeface="Times New Roman" panose="02020603050405020304" pitchFamily="18" charset="0"/>
            </a:endParaRPr>
          </a:p>
          <a:p>
            <a:pPr algn="just"/>
            <a:r>
              <a:rPr lang="hu-HU" altLang="hu-HU" dirty="0" err="1">
                <a:solidFill>
                  <a:srgbClr val="4E7A45"/>
                </a:solidFill>
                <a:latin typeface="Times New Roman" panose="02020603050405020304" pitchFamily="18" charset="0"/>
              </a:rPr>
              <a:t>Orientation</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transversal</a:t>
            </a:r>
            <a:endParaRPr lang="hu-HU" altLang="hu-HU" dirty="0">
              <a:solidFill>
                <a:srgbClr val="4E7A45"/>
              </a:solidFill>
              <a:latin typeface="Times New Roman" panose="02020603050405020304" pitchFamily="18" charset="0"/>
            </a:endParaRPr>
          </a:p>
          <a:p>
            <a:pPr algn="just"/>
            <a:r>
              <a:rPr lang="hu-HU" altLang="hu-HU" dirty="0" err="1">
                <a:solidFill>
                  <a:srgbClr val="4E7A45"/>
                </a:solidFill>
                <a:latin typeface="Times New Roman" panose="02020603050405020304" pitchFamily="18" charset="0"/>
              </a:rPr>
              <a:t>Bands</a:t>
            </a:r>
            <a:r>
              <a:rPr lang="hu-HU" altLang="hu-HU" dirty="0">
                <a:solidFill>
                  <a:srgbClr val="4E7A45"/>
                </a:solidFill>
                <a:latin typeface="Times New Roman" panose="02020603050405020304" pitchFamily="18" charset="0"/>
              </a:rPr>
              <a:t>: 6°, (3°, 2°)</a:t>
            </a:r>
          </a:p>
        </p:txBody>
      </p:sp>
      <p:pic>
        <p:nvPicPr>
          <p:cNvPr id="13314" name="Picture 2">
            <a:extLst>
              <a:ext uri="{FF2B5EF4-FFF2-40B4-BE49-F238E27FC236}">
                <a16:creationId xmlns:a16="http://schemas.microsoft.com/office/drawing/2014/main" id="{33A86608-CA8C-4549-8726-3A9D565519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869" t="15053" r="10076" b="9129"/>
          <a:stretch/>
        </p:blipFill>
        <p:spPr bwMode="auto">
          <a:xfrm>
            <a:off x="3707904" y="691826"/>
            <a:ext cx="5184576" cy="3981013"/>
          </a:xfrm>
          <a:prstGeom prst="rect">
            <a:avLst/>
          </a:prstGeom>
          <a:noFill/>
          <a:extLst>
            <a:ext uri="{909E8E84-426E-40DD-AFC4-6F175D3DCCD1}">
              <a14:hiddenFill xmlns:a14="http://schemas.microsoft.com/office/drawing/2010/main">
                <a:solidFill>
                  <a:srgbClr val="FFFFFF"/>
                </a:solidFill>
              </a14:hiddenFill>
            </a:ext>
          </a:extLst>
        </p:spPr>
      </p:pic>
      <p:sp>
        <p:nvSpPr>
          <p:cNvPr id="11" name="Cím 3">
            <a:extLst>
              <a:ext uri="{FF2B5EF4-FFF2-40B4-BE49-F238E27FC236}">
                <a16:creationId xmlns:a16="http://schemas.microsoft.com/office/drawing/2014/main" id="{6C03FDFE-4A0D-4F1D-A55A-5DC55649CEA1}"/>
              </a:ext>
            </a:extLst>
          </p:cNvPr>
          <p:cNvSpPr>
            <a:spLocks noGrp="1"/>
          </p:cNvSpPr>
          <p:nvPr>
            <p:ph type="title"/>
          </p:nvPr>
        </p:nvSpPr>
        <p:spPr>
          <a:xfrm>
            <a:off x="457200" y="205979"/>
            <a:ext cx="8229600" cy="857250"/>
          </a:xfrm>
        </p:spPr>
        <p:txBody>
          <a:bodyPr>
            <a:normAutofit/>
          </a:bodyPr>
          <a:lstStyle/>
          <a:p>
            <a:r>
              <a:rPr lang="hu-HU" dirty="0"/>
              <a:t>UTM projection</a:t>
            </a:r>
          </a:p>
        </p:txBody>
      </p:sp>
      <p:sp>
        <p:nvSpPr>
          <p:cNvPr id="12" name="Szövegdoboz 11">
            <a:extLst>
              <a:ext uri="{FF2B5EF4-FFF2-40B4-BE49-F238E27FC236}">
                <a16:creationId xmlns:a16="http://schemas.microsoft.com/office/drawing/2014/main" id="{5D078988-1B6D-4E59-8DBC-B6AAC674B2A0}"/>
              </a:ext>
            </a:extLst>
          </p:cNvPr>
          <p:cNvSpPr txBox="1"/>
          <p:nvPr/>
        </p:nvSpPr>
        <p:spPr>
          <a:xfrm>
            <a:off x="457200" y="641167"/>
            <a:ext cx="4572000" cy="369332"/>
          </a:xfrm>
          <a:prstGeom prst="rect">
            <a:avLst/>
          </a:prstGeom>
          <a:noFill/>
        </p:spPr>
        <p:txBody>
          <a:bodyPr wrap="square">
            <a:spAutoFit/>
          </a:bodyPr>
          <a:lstStyle/>
          <a:p>
            <a:pPr algn="just"/>
            <a:r>
              <a:rPr lang="en-GB" altLang="hu-HU" dirty="0">
                <a:solidFill>
                  <a:srgbClr val="4E7A45"/>
                </a:solidFill>
                <a:latin typeface="Times New Roman" panose="02020603050405020304" pitchFamily="18" charset="0"/>
              </a:rPr>
              <a:t>(</a:t>
            </a:r>
            <a:r>
              <a:rPr lang="hu-HU" altLang="hu-HU" dirty="0" err="1">
                <a:solidFill>
                  <a:srgbClr val="4E7A45"/>
                </a:solidFill>
                <a:latin typeface="Times New Roman" panose="02020603050405020304" pitchFamily="18" charset="0"/>
              </a:rPr>
              <a:t>Universal</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Transverse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Mercator</a:t>
            </a:r>
            <a:r>
              <a:rPr lang="en-GB" altLang="hu-HU" dirty="0">
                <a:solidFill>
                  <a:srgbClr val="4E7A45"/>
                </a:solidFill>
                <a:latin typeface="Times New Roman" panose="02020603050405020304" pitchFamily="18" charset="0"/>
              </a:rPr>
              <a:t>)</a:t>
            </a:r>
          </a:p>
        </p:txBody>
      </p:sp>
    </p:spTree>
    <p:extLst>
      <p:ext uri="{BB962C8B-B14F-4D97-AF65-F5344CB8AC3E}">
        <p14:creationId xmlns:p14="http://schemas.microsoft.com/office/powerpoint/2010/main" val="3937651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3">
            <a:extLst>
              <a:ext uri="{FF2B5EF4-FFF2-40B4-BE49-F238E27FC236}">
                <a16:creationId xmlns:a16="http://schemas.microsoft.com/office/drawing/2014/main" id="{AA5D625D-23E2-455E-929D-FBA7E70D1025}"/>
              </a:ext>
            </a:extLst>
          </p:cNvPr>
          <p:cNvSpPr>
            <a:spLocks noChangeArrowheads="1"/>
          </p:cNvSpPr>
          <p:nvPr/>
        </p:nvSpPr>
        <p:spPr bwMode="auto">
          <a:xfrm>
            <a:off x="457200" y="1327101"/>
            <a:ext cx="504056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hu-HU" altLang="hu-HU" dirty="0" err="1">
                <a:solidFill>
                  <a:srgbClr val="4E7A45"/>
                </a:solidFill>
                <a:latin typeface="Times New Roman" panose="02020603050405020304" pitchFamily="18" charset="0"/>
              </a:rPr>
              <a:t>Reference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surface</a:t>
            </a:r>
            <a:r>
              <a:rPr lang="hu-HU" altLang="hu-HU" dirty="0">
                <a:solidFill>
                  <a:srgbClr val="4E7A45"/>
                </a:solidFill>
                <a:latin typeface="Times New Roman" panose="02020603050405020304" pitchFamily="18" charset="0"/>
              </a:rPr>
              <a:t>: </a:t>
            </a:r>
          </a:p>
          <a:p>
            <a:pPr algn="just"/>
            <a:r>
              <a:rPr lang="hu-HU" altLang="hu-HU" dirty="0">
                <a:solidFill>
                  <a:srgbClr val="4E7A45"/>
                </a:solidFill>
                <a:latin typeface="Times New Roman" panose="02020603050405020304" pitchFamily="18" charset="0"/>
              </a:rPr>
              <a:t>- WGS-84 </a:t>
            </a:r>
            <a:r>
              <a:rPr lang="hu-HU" altLang="hu-HU" dirty="0" err="1">
                <a:solidFill>
                  <a:srgbClr val="4E7A45"/>
                </a:solidFill>
                <a:latin typeface="Times New Roman" panose="02020603050405020304" pitchFamily="18" charset="0"/>
              </a:rPr>
              <a:t>ellipsoid</a:t>
            </a:r>
            <a:endParaRPr lang="hu-HU" altLang="hu-HU" dirty="0">
              <a:solidFill>
                <a:srgbClr val="4E7A45"/>
              </a:solidFill>
              <a:latin typeface="Times New Roman" panose="02020603050405020304" pitchFamily="18" charset="0"/>
            </a:endParaRPr>
          </a:p>
          <a:p>
            <a:pPr algn="just"/>
            <a:endParaRPr lang="hu-HU" altLang="hu-HU" dirty="0">
              <a:solidFill>
                <a:srgbClr val="4E7A45"/>
              </a:solidFill>
              <a:latin typeface="Times New Roman" panose="02020603050405020304" pitchFamily="18" charset="0"/>
            </a:endParaRPr>
          </a:p>
          <a:p>
            <a:pPr algn="just"/>
            <a:r>
              <a:rPr lang="hu-HU" altLang="hu-HU" dirty="0">
                <a:solidFill>
                  <a:srgbClr val="4E7A45"/>
                </a:solidFill>
                <a:latin typeface="Times New Roman" panose="02020603050405020304" pitchFamily="18" charset="0"/>
              </a:rPr>
              <a:t>Projection </a:t>
            </a:r>
            <a:r>
              <a:rPr lang="hu-HU" altLang="hu-HU" dirty="0" err="1">
                <a:solidFill>
                  <a:srgbClr val="4E7A45"/>
                </a:solidFill>
                <a:latin typeface="Times New Roman" panose="02020603050405020304" pitchFamily="18" charset="0"/>
              </a:rPr>
              <a:t>surface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cylinder</a:t>
            </a:r>
            <a:endParaRPr lang="hu-HU" altLang="hu-HU" dirty="0">
              <a:solidFill>
                <a:srgbClr val="4E7A45"/>
              </a:solidFill>
              <a:latin typeface="Times New Roman" panose="02020603050405020304" pitchFamily="18" charset="0"/>
            </a:endParaRPr>
          </a:p>
          <a:p>
            <a:pPr algn="just"/>
            <a:r>
              <a:rPr lang="hu-HU" altLang="hu-HU" dirty="0" err="1">
                <a:solidFill>
                  <a:srgbClr val="4E7A45"/>
                </a:solidFill>
                <a:latin typeface="Times New Roman" panose="02020603050405020304" pitchFamily="18" charset="0"/>
              </a:rPr>
              <a:t>Tangent</a:t>
            </a:r>
            <a:r>
              <a:rPr lang="hu-HU" altLang="hu-HU" dirty="0">
                <a:solidFill>
                  <a:srgbClr val="4E7A45"/>
                </a:solidFill>
                <a:latin typeface="Times New Roman" panose="02020603050405020304" pitchFamily="18" charset="0"/>
              </a:rPr>
              <a:t>/</a:t>
            </a:r>
            <a:r>
              <a:rPr lang="hu-HU" altLang="hu-HU" dirty="0" err="1">
                <a:solidFill>
                  <a:srgbClr val="4E7A45"/>
                </a:solidFill>
                <a:latin typeface="Times New Roman" panose="02020603050405020304" pitchFamily="18" charset="0"/>
              </a:rPr>
              <a:t>secant</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secant</a:t>
            </a:r>
            <a:endParaRPr lang="hu-HU" altLang="hu-HU" dirty="0">
              <a:solidFill>
                <a:srgbClr val="4E7A45"/>
              </a:solidFill>
              <a:latin typeface="Times New Roman" panose="02020603050405020304" pitchFamily="18" charset="0"/>
            </a:endParaRPr>
          </a:p>
          <a:p>
            <a:pPr algn="just"/>
            <a:r>
              <a:rPr lang="hu-HU" altLang="hu-HU" dirty="0" err="1">
                <a:solidFill>
                  <a:srgbClr val="4E7A45"/>
                </a:solidFill>
                <a:latin typeface="Times New Roman" panose="02020603050405020304" pitchFamily="18" charset="0"/>
              </a:rPr>
              <a:t>Orientation</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transversal</a:t>
            </a:r>
            <a:endParaRPr lang="hu-HU" altLang="hu-HU" dirty="0">
              <a:solidFill>
                <a:srgbClr val="4E7A45"/>
              </a:solidFill>
              <a:latin typeface="Times New Roman" panose="02020603050405020304" pitchFamily="18" charset="0"/>
            </a:endParaRPr>
          </a:p>
          <a:p>
            <a:pPr algn="just"/>
            <a:r>
              <a:rPr lang="hu-HU" altLang="hu-HU" dirty="0" err="1">
                <a:solidFill>
                  <a:srgbClr val="4E7A45"/>
                </a:solidFill>
                <a:latin typeface="Times New Roman" panose="02020603050405020304" pitchFamily="18" charset="0"/>
              </a:rPr>
              <a:t>Bands</a:t>
            </a:r>
            <a:r>
              <a:rPr lang="hu-HU" altLang="hu-HU" dirty="0">
                <a:solidFill>
                  <a:srgbClr val="4E7A45"/>
                </a:solidFill>
                <a:latin typeface="Times New Roman" panose="02020603050405020304" pitchFamily="18" charset="0"/>
              </a:rPr>
              <a:t>: 6°, (3°, 2°)</a:t>
            </a:r>
          </a:p>
        </p:txBody>
      </p:sp>
      <p:sp>
        <p:nvSpPr>
          <p:cNvPr id="11" name="Cím 3">
            <a:extLst>
              <a:ext uri="{FF2B5EF4-FFF2-40B4-BE49-F238E27FC236}">
                <a16:creationId xmlns:a16="http://schemas.microsoft.com/office/drawing/2014/main" id="{6C03FDFE-4A0D-4F1D-A55A-5DC55649CEA1}"/>
              </a:ext>
            </a:extLst>
          </p:cNvPr>
          <p:cNvSpPr>
            <a:spLocks noGrp="1"/>
          </p:cNvSpPr>
          <p:nvPr>
            <p:ph type="title"/>
          </p:nvPr>
        </p:nvSpPr>
        <p:spPr>
          <a:xfrm>
            <a:off x="457200" y="205979"/>
            <a:ext cx="8229600" cy="857250"/>
          </a:xfrm>
        </p:spPr>
        <p:txBody>
          <a:bodyPr>
            <a:normAutofit/>
          </a:bodyPr>
          <a:lstStyle/>
          <a:p>
            <a:r>
              <a:rPr lang="hu-HU" dirty="0"/>
              <a:t>UTM projection</a:t>
            </a:r>
          </a:p>
        </p:txBody>
      </p:sp>
      <p:sp>
        <p:nvSpPr>
          <p:cNvPr id="12" name="Szövegdoboz 11">
            <a:extLst>
              <a:ext uri="{FF2B5EF4-FFF2-40B4-BE49-F238E27FC236}">
                <a16:creationId xmlns:a16="http://schemas.microsoft.com/office/drawing/2014/main" id="{5D078988-1B6D-4E59-8DBC-B6AAC674B2A0}"/>
              </a:ext>
            </a:extLst>
          </p:cNvPr>
          <p:cNvSpPr txBox="1"/>
          <p:nvPr/>
        </p:nvSpPr>
        <p:spPr>
          <a:xfrm>
            <a:off x="457200" y="641167"/>
            <a:ext cx="4572000" cy="369332"/>
          </a:xfrm>
          <a:prstGeom prst="rect">
            <a:avLst/>
          </a:prstGeom>
          <a:noFill/>
        </p:spPr>
        <p:txBody>
          <a:bodyPr wrap="square">
            <a:spAutoFit/>
          </a:bodyPr>
          <a:lstStyle/>
          <a:p>
            <a:pPr algn="just"/>
            <a:r>
              <a:rPr lang="en-GB" altLang="hu-HU" dirty="0">
                <a:solidFill>
                  <a:srgbClr val="4E7A45"/>
                </a:solidFill>
                <a:latin typeface="Times New Roman" panose="02020603050405020304" pitchFamily="18" charset="0"/>
              </a:rPr>
              <a:t>(</a:t>
            </a:r>
            <a:r>
              <a:rPr lang="hu-HU" altLang="hu-HU" dirty="0" err="1">
                <a:solidFill>
                  <a:srgbClr val="4E7A45"/>
                </a:solidFill>
                <a:latin typeface="Times New Roman" panose="02020603050405020304" pitchFamily="18" charset="0"/>
              </a:rPr>
              <a:t>Universal</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Transverse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Mercator</a:t>
            </a:r>
            <a:r>
              <a:rPr lang="en-GB" altLang="hu-HU" dirty="0">
                <a:solidFill>
                  <a:srgbClr val="4E7A45"/>
                </a:solidFill>
                <a:latin typeface="Times New Roman" panose="02020603050405020304" pitchFamily="18" charset="0"/>
              </a:rPr>
              <a:t>)</a:t>
            </a:r>
          </a:p>
        </p:txBody>
      </p:sp>
      <p:pic>
        <p:nvPicPr>
          <p:cNvPr id="15362" name="Picture 2" descr="Universal Transverse Mercator (UTM) Projection – Geohub">
            <a:extLst>
              <a:ext uri="{FF2B5EF4-FFF2-40B4-BE49-F238E27FC236}">
                <a16:creationId xmlns:a16="http://schemas.microsoft.com/office/drawing/2014/main" id="{F3FFCDFF-31C9-4C46-84A1-C41B4BCE27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0540" y="37905"/>
            <a:ext cx="3456384" cy="4822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5537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3">
            <a:extLst>
              <a:ext uri="{FF2B5EF4-FFF2-40B4-BE49-F238E27FC236}">
                <a16:creationId xmlns:a16="http://schemas.microsoft.com/office/drawing/2014/main" id="{AA5D625D-23E2-455E-929D-FBA7E70D1025}"/>
              </a:ext>
            </a:extLst>
          </p:cNvPr>
          <p:cNvSpPr>
            <a:spLocks noChangeArrowheads="1"/>
          </p:cNvSpPr>
          <p:nvPr/>
        </p:nvSpPr>
        <p:spPr bwMode="auto">
          <a:xfrm>
            <a:off x="457200" y="1327101"/>
            <a:ext cx="504056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hu-HU" altLang="hu-HU" dirty="0" err="1">
                <a:solidFill>
                  <a:srgbClr val="4E7A45"/>
                </a:solidFill>
                <a:latin typeface="Times New Roman" panose="02020603050405020304" pitchFamily="18" charset="0"/>
              </a:rPr>
              <a:t>Reference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surface</a:t>
            </a:r>
            <a:r>
              <a:rPr lang="hu-HU" altLang="hu-HU" dirty="0">
                <a:solidFill>
                  <a:srgbClr val="4E7A45"/>
                </a:solidFill>
                <a:latin typeface="Times New Roman" panose="02020603050405020304" pitchFamily="18" charset="0"/>
              </a:rPr>
              <a:t>: </a:t>
            </a:r>
          </a:p>
          <a:p>
            <a:pPr algn="just"/>
            <a:r>
              <a:rPr lang="hu-HU" altLang="hu-HU" dirty="0">
                <a:solidFill>
                  <a:srgbClr val="4E7A45"/>
                </a:solidFill>
                <a:latin typeface="Times New Roman" panose="02020603050405020304" pitchFamily="18" charset="0"/>
              </a:rPr>
              <a:t>- WGS-84 </a:t>
            </a:r>
            <a:r>
              <a:rPr lang="hu-HU" altLang="hu-HU" dirty="0" err="1">
                <a:solidFill>
                  <a:srgbClr val="4E7A45"/>
                </a:solidFill>
                <a:latin typeface="Times New Roman" panose="02020603050405020304" pitchFamily="18" charset="0"/>
              </a:rPr>
              <a:t>ellipsoid</a:t>
            </a:r>
            <a:endParaRPr lang="hu-HU" altLang="hu-HU" dirty="0">
              <a:solidFill>
                <a:srgbClr val="4E7A45"/>
              </a:solidFill>
              <a:latin typeface="Times New Roman" panose="02020603050405020304" pitchFamily="18" charset="0"/>
            </a:endParaRPr>
          </a:p>
          <a:p>
            <a:pPr algn="just"/>
            <a:endParaRPr lang="hu-HU" altLang="hu-HU" dirty="0">
              <a:solidFill>
                <a:srgbClr val="4E7A45"/>
              </a:solidFill>
              <a:latin typeface="Times New Roman" panose="02020603050405020304" pitchFamily="18" charset="0"/>
            </a:endParaRPr>
          </a:p>
          <a:p>
            <a:pPr algn="just"/>
            <a:r>
              <a:rPr lang="hu-HU" altLang="hu-HU" dirty="0">
                <a:solidFill>
                  <a:srgbClr val="4E7A45"/>
                </a:solidFill>
                <a:latin typeface="Times New Roman" panose="02020603050405020304" pitchFamily="18" charset="0"/>
              </a:rPr>
              <a:t>Projection </a:t>
            </a:r>
            <a:r>
              <a:rPr lang="hu-HU" altLang="hu-HU" dirty="0" err="1">
                <a:solidFill>
                  <a:srgbClr val="4E7A45"/>
                </a:solidFill>
                <a:latin typeface="Times New Roman" panose="02020603050405020304" pitchFamily="18" charset="0"/>
              </a:rPr>
              <a:t>surface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cylinder</a:t>
            </a:r>
            <a:endParaRPr lang="hu-HU" altLang="hu-HU" dirty="0">
              <a:solidFill>
                <a:srgbClr val="4E7A45"/>
              </a:solidFill>
              <a:latin typeface="Times New Roman" panose="02020603050405020304" pitchFamily="18" charset="0"/>
            </a:endParaRPr>
          </a:p>
          <a:p>
            <a:pPr algn="just"/>
            <a:r>
              <a:rPr lang="hu-HU" altLang="hu-HU" dirty="0" err="1">
                <a:solidFill>
                  <a:srgbClr val="4E7A45"/>
                </a:solidFill>
                <a:latin typeface="Times New Roman" panose="02020603050405020304" pitchFamily="18" charset="0"/>
              </a:rPr>
              <a:t>Tangent</a:t>
            </a:r>
            <a:r>
              <a:rPr lang="hu-HU" altLang="hu-HU" dirty="0">
                <a:solidFill>
                  <a:srgbClr val="4E7A45"/>
                </a:solidFill>
                <a:latin typeface="Times New Roman" panose="02020603050405020304" pitchFamily="18" charset="0"/>
              </a:rPr>
              <a:t>/</a:t>
            </a:r>
            <a:r>
              <a:rPr lang="hu-HU" altLang="hu-HU" dirty="0" err="1">
                <a:solidFill>
                  <a:srgbClr val="4E7A45"/>
                </a:solidFill>
                <a:latin typeface="Times New Roman" panose="02020603050405020304" pitchFamily="18" charset="0"/>
              </a:rPr>
              <a:t>secant</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secant</a:t>
            </a:r>
            <a:endParaRPr lang="hu-HU" altLang="hu-HU" dirty="0">
              <a:solidFill>
                <a:srgbClr val="4E7A45"/>
              </a:solidFill>
              <a:latin typeface="Times New Roman" panose="02020603050405020304" pitchFamily="18" charset="0"/>
            </a:endParaRPr>
          </a:p>
          <a:p>
            <a:pPr algn="just"/>
            <a:r>
              <a:rPr lang="hu-HU" altLang="hu-HU" dirty="0" err="1">
                <a:solidFill>
                  <a:srgbClr val="4E7A45"/>
                </a:solidFill>
                <a:latin typeface="Times New Roman" panose="02020603050405020304" pitchFamily="18" charset="0"/>
              </a:rPr>
              <a:t>Orientation</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transversal</a:t>
            </a:r>
            <a:endParaRPr lang="hu-HU" altLang="hu-HU" dirty="0">
              <a:solidFill>
                <a:srgbClr val="4E7A45"/>
              </a:solidFill>
              <a:latin typeface="Times New Roman" panose="02020603050405020304" pitchFamily="18" charset="0"/>
            </a:endParaRPr>
          </a:p>
          <a:p>
            <a:pPr algn="just"/>
            <a:r>
              <a:rPr lang="hu-HU" altLang="hu-HU" dirty="0" err="1">
                <a:solidFill>
                  <a:srgbClr val="4E7A45"/>
                </a:solidFill>
                <a:latin typeface="Times New Roman" panose="02020603050405020304" pitchFamily="18" charset="0"/>
              </a:rPr>
              <a:t>Bands</a:t>
            </a:r>
            <a:r>
              <a:rPr lang="hu-HU" altLang="hu-HU" dirty="0">
                <a:solidFill>
                  <a:srgbClr val="4E7A45"/>
                </a:solidFill>
                <a:latin typeface="Times New Roman" panose="02020603050405020304" pitchFamily="18" charset="0"/>
              </a:rPr>
              <a:t>: 6°, (3°, 2°)</a:t>
            </a:r>
          </a:p>
        </p:txBody>
      </p:sp>
      <p:sp>
        <p:nvSpPr>
          <p:cNvPr id="11" name="Cím 3">
            <a:extLst>
              <a:ext uri="{FF2B5EF4-FFF2-40B4-BE49-F238E27FC236}">
                <a16:creationId xmlns:a16="http://schemas.microsoft.com/office/drawing/2014/main" id="{6C03FDFE-4A0D-4F1D-A55A-5DC55649CEA1}"/>
              </a:ext>
            </a:extLst>
          </p:cNvPr>
          <p:cNvSpPr>
            <a:spLocks noGrp="1"/>
          </p:cNvSpPr>
          <p:nvPr>
            <p:ph type="title"/>
          </p:nvPr>
        </p:nvSpPr>
        <p:spPr>
          <a:xfrm>
            <a:off x="457200" y="205979"/>
            <a:ext cx="8229600" cy="857250"/>
          </a:xfrm>
        </p:spPr>
        <p:txBody>
          <a:bodyPr>
            <a:normAutofit/>
          </a:bodyPr>
          <a:lstStyle/>
          <a:p>
            <a:r>
              <a:rPr lang="hu-HU" dirty="0"/>
              <a:t>UTM projection</a:t>
            </a:r>
          </a:p>
        </p:txBody>
      </p:sp>
      <p:sp>
        <p:nvSpPr>
          <p:cNvPr id="12" name="Szövegdoboz 11">
            <a:extLst>
              <a:ext uri="{FF2B5EF4-FFF2-40B4-BE49-F238E27FC236}">
                <a16:creationId xmlns:a16="http://schemas.microsoft.com/office/drawing/2014/main" id="{5D078988-1B6D-4E59-8DBC-B6AAC674B2A0}"/>
              </a:ext>
            </a:extLst>
          </p:cNvPr>
          <p:cNvSpPr txBox="1"/>
          <p:nvPr/>
        </p:nvSpPr>
        <p:spPr>
          <a:xfrm>
            <a:off x="457200" y="641167"/>
            <a:ext cx="4572000" cy="369332"/>
          </a:xfrm>
          <a:prstGeom prst="rect">
            <a:avLst/>
          </a:prstGeom>
          <a:noFill/>
        </p:spPr>
        <p:txBody>
          <a:bodyPr wrap="square">
            <a:spAutoFit/>
          </a:bodyPr>
          <a:lstStyle/>
          <a:p>
            <a:pPr algn="just"/>
            <a:r>
              <a:rPr lang="en-GB" altLang="hu-HU" dirty="0">
                <a:solidFill>
                  <a:srgbClr val="4E7A45"/>
                </a:solidFill>
                <a:latin typeface="Times New Roman" panose="02020603050405020304" pitchFamily="18" charset="0"/>
              </a:rPr>
              <a:t>(</a:t>
            </a:r>
            <a:r>
              <a:rPr lang="hu-HU" altLang="hu-HU" dirty="0" err="1">
                <a:solidFill>
                  <a:srgbClr val="4E7A45"/>
                </a:solidFill>
                <a:latin typeface="Times New Roman" panose="02020603050405020304" pitchFamily="18" charset="0"/>
              </a:rPr>
              <a:t>Universal</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Transverse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Mercator</a:t>
            </a:r>
            <a:r>
              <a:rPr lang="en-GB" altLang="hu-HU" dirty="0">
                <a:solidFill>
                  <a:srgbClr val="4E7A45"/>
                </a:solidFill>
                <a:latin typeface="Times New Roman" panose="02020603050405020304" pitchFamily="18" charset="0"/>
              </a:rPr>
              <a:t>)</a:t>
            </a:r>
          </a:p>
        </p:txBody>
      </p:sp>
      <p:pic>
        <p:nvPicPr>
          <p:cNvPr id="16386" name="Picture 2" descr="UTM zones - North view">
            <a:extLst>
              <a:ext uri="{FF2B5EF4-FFF2-40B4-BE49-F238E27FC236}">
                <a16:creationId xmlns:a16="http://schemas.microsoft.com/office/drawing/2014/main" id="{4B43B208-170F-48CD-BBF6-A72DD227E1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8640" y="205979"/>
            <a:ext cx="2854286" cy="270000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UTM zones - South view">
            <a:extLst>
              <a:ext uri="{FF2B5EF4-FFF2-40B4-BE49-F238E27FC236}">
                <a16:creationId xmlns:a16="http://schemas.microsoft.com/office/drawing/2014/main" id="{FE90B926-369D-45FC-A17C-D015E65A89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9252" y="2162562"/>
            <a:ext cx="2889252" cy="2700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C9F28DD8-C1DC-40D0-B9DE-754119235129}"/>
              </a:ext>
            </a:extLst>
          </p:cNvPr>
          <p:cNvSpPr>
            <a:spLocks noChangeArrowheads="1"/>
          </p:cNvSpPr>
          <p:nvPr/>
        </p:nvSpPr>
        <p:spPr bwMode="auto">
          <a:xfrm>
            <a:off x="457200" y="4013651"/>
            <a:ext cx="649106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hu-HU" altLang="hu-HU" dirty="0" err="1">
                <a:solidFill>
                  <a:srgbClr val="4E7A45"/>
                </a:solidFill>
                <a:latin typeface="Times New Roman" panose="02020603050405020304" pitchFamily="18" charset="0"/>
              </a:rPr>
              <a:t>There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are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gaps</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at</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the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poles</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with</a:t>
            </a:r>
            <a:r>
              <a:rPr lang="hu-HU" altLang="hu-HU" dirty="0">
                <a:solidFill>
                  <a:srgbClr val="4E7A45"/>
                </a:solidFill>
                <a:latin typeface="Times New Roman" panose="02020603050405020304" pitchFamily="18" charset="0"/>
              </a:rPr>
              <a:t> UTM.</a:t>
            </a:r>
          </a:p>
          <a:p>
            <a:pPr algn="just"/>
            <a:r>
              <a:rPr lang="hu-HU" altLang="hu-HU" dirty="0">
                <a:solidFill>
                  <a:srgbClr val="4E7A45"/>
                </a:solidFill>
                <a:latin typeface="Times New Roman" panose="02020603050405020304" pitchFamily="18" charset="0"/>
              </a:rPr>
              <a:t>The </a:t>
            </a:r>
            <a:r>
              <a:rPr lang="hu-HU" altLang="hu-HU" dirty="0" err="1">
                <a:solidFill>
                  <a:srgbClr val="4E7A45"/>
                </a:solidFill>
                <a:latin typeface="Times New Roman" panose="02020603050405020304" pitchFamily="18" charset="0"/>
              </a:rPr>
              <a:t>gap</a:t>
            </a:r>
            <a:r>
              <a:rPr lang="hu-HU" altLang="hu-HU" dirty="0">
                <a:solidFill>
                  <a:srgbClr val="4E7A45"/>
                </a:solidFill>
                <a:latin typeface="Times New Roman" panose="02020603050405020304" pitchFamily="18" charset="0"/>
              </a:rPr>
              <a:t> is </a:t>
            </a:r>
            <a:r>
              <a:rPr lang="hu-HU" altLang="hu-HU" dirty="0" err="1">
                <a:solidFill>
                  <a:srgbClr val="4E7A45"/>
                </a:solidFill>
                <a:latin typeface="Times New Roman" panose="02020603050405020304" pitchFamily="18" charset="0"/>
              </a:rPr>
              <a:t>covered</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by</a:t>
            </a:r>
            <a:r>
              <a:rPr lang="hu-HU" altLang="hu-HU" dirty="0">
                <a:solidFill>
                  <a:srgbClr val="4E7A45"/>
                </a:solidFill>
                <a:latin typeface="Times New Roman" panose="02020603050405020304" pitchFamily="18" charset="0"/>
              </a:rPr>
              <a:t> UPS (</a:t>
            </a:r>
            <a:r>
              <a:rPr lang="hu-HU" altLang="hu-HU" dirty="0" err="1">
                <a:solidFill>
                  <a:srgbClr val="4E7A45"/>
                </a:solidFill>
                <a:latin typeface="Times New Roman" panose="02020603050405020304" pitchFamily="18" charset="0"/>
              </a:rPr>
              <a:t>Universal</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Polar</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Stereographic</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system</a:t>
            </a:r>
            <a:endParaRPr lang="hu-HU" altLang="hu-HU" dirty="0">
              <a:solidFill>
                <a:srgbClr val="4E7A45"/>
              </a:solidFill>
              <a:latin typeface="Times New Roman" panose="02020603050405020304" pitchFamily="18" charset="0"/>
            </a:endParaRPr>
          </a:p>
        </p:txBody>
      </p:sp>
    </p:spTree>
    <p:extLst>
      <p:ext uri="{BB962C8B-B14F-4D97-AF65-F5344CB8AC3E}">
        <p14:creationId xmlns:p14="http://schemas.microsoft.com/office/powerpoint/2010/main" val="2368008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9" name="Rectangle 9">
            <a:extLst>
              <a:ext uri="{FF2B5EF4-FFF2-40B4-BE49-F238E27FC236}">
                <a16:creationId xmlns:a16="http://schemas.microsoft.com/office/drawing/2014/main" id="{424D7CB2-EB24-48D1-B270-080EF6986CB4}"/>
              </a:ext>
            </a:extLst>
          </p:cNvPr>
          <p:cNvSpPr>
            <a:spLocks noChangeArrowheads="1"/>
          </p:cNvSpPr>
          <p:nvPr/>
        </p:nvSpPr>
        <p:spPr bwMode="auto">
          <a:xfrm>
            <a:off x="4139952" y="689664"/>
            <a:ext cx="4608511"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en-GB" altLang="hu-HU" sz="2100" dirty="0">
                <a:solidFill>
                  <a:srgbClr val="4E7A45"/>
                </a:solidFill>
                <a:latin typeface="Times New Roman" panose="02020603050405020304" pitchFamily="18" charset="0"/>
                <a:cs typeface="Times New Roman" panose="02020603050405020304" pitchFamily="18" charset="0"/>
              </a:rPr>
              <a:t>The result of surveying measurements are geometrical information (distances, angles) in a local horizontal/vertical system. In order to map the physical shape of the Earth, a </a:t>
            </a:r>
            <a:r>
              <a:rPr lang="en-GB" altLang="hu-HU" sz="2100" b="1" i="1" dirty="0">
                <a:solidFill>
                  <a:srgbClr val="4E7A45"/>
                </a:solidFill>
                <a:latin typeface="Times New Roman" panose="02020603050405020304" pitchFamily="18" charset="0"/>
                <a:cs typeface="Times New Roman" panose="02020603050405020304" pitchFamily="18" charset="0"/>
              </a:rPr>
              <a:t>reference surface </a:t>
            </a:r>
            <a:r>
              <a:rPr lang="en-GB" altLang="hu-HU" sz="2100" dirty="0">
                <a:solidFill>
                  <a:srgbClr val="4E7A45"/>
                </a:solidFill>
                <a:latin typeface="Times New Roman" panose="02020603050405020304" pitchFamily="18" charset="0"/>
                <a:cs typeface="Times New Roman" panose="02020603050405020304" pitchFamily="18" charset="0"/>
              </a:rPr>
              <a:t>(usually rotation ellipsoid) is used, which is a geometrical body, fitting smoothly to the geoid. Then, the measurements are reduced to the reference surface, a mathematically regular body</a:t>
            </a:r>
            <a:r>
              <a:rPr lang="hu-HU" altLang="hu-HU" sz="2100" dirty="0">
                <a:solidFill>
                  <a:srgbClr val="4E7A45"/>
                </a:solidFill>
                <a:latin typeface="Times New Roman" panose="02020603050405020304" pitchFamily="18" charset="0"/>
                <a:cs typeface="Times New Roman" panose="02020603050405020304" pitchFamily="18" charset="0"/>
              </a:rPr>
              <a:t>,</a:t>
            </a:r>
            <a:r>
              <a:rPr lang="en-GB" altLang="hu-HU" sz="2100" dirty="0">
                <a:solidFill>
                  <a:srgbClr val="4E7A45"/>
                </a:solidFill>
                <a:latin typeface="Times New Roman" panose="02020603050405020304" pitchFamily="18" charset="0"/>
                <a:cs typeface="Times New Roman" panose="02020603050405020304" pitchFamily="18" charset="0"/>
              </a:rPr>
              <a:t> in order to treat them with mathematical tools, and derive maps.</a:t>
            </a:r>
          </a:p>
        </p:txBody>
      </p:sp>
      <p:pic>
        <p:nvPicPr>
          <p:cNvPr id="168970" name="Picture 10">
            <a:extLst>
              <a:ext uri="{FF2B5EF4-FFF2-40B4-BE49-F238E27FC236}">
                <a16:creationId xmlns:a16="http://schemas.microsoft.com/office/drawing/2014/main" id="{1AA29221-655C-4E9A-AA05-D1CFAC7118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732" y="1467698"/>
            <a:ext cx="2945630" cy="2208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ím 2">
            <a:extLst>
              <a:ext uri="{FF2B5EF4-FFF2-40B4-BE49-F238E27FC236}">
                <a16:creationId xmlns:a16="http://schemas.microsoft.com/office/drawing/2014/main" id="{8E263D22-F429-4BE0-A0BD-E73499E24C10}"/>
              </a:ext>
            </a:extLst>
          </p:cNvPr>
          <p:cNvSpPr txBox="1">
            <a:spLocks/>
          </p:cNvSpPr>
          <p:nvPr/>
        </p:nvSpPr>
        <p:spPr>
          <a:xfrm>
            <a:off x="457200" y="263518"/>
            <a:ext cx="8229600" cy="857250"/>
          </a:xfrm>
          <a:prstGeom prst="rect">
            <a:avLst/>
          </a:prstGeom>
        </p:spPr>
        <p:txBody>
          <a:bodyPr>
            <a:normAutofit/>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en-GB" dirty="0"/>
              <a:t>Map Projection</a:t>
            </a:r>
            <a:r>
              <a:rPr lang="hu-HU" dirty="0"/>
              <a:t>s</a:t>
            </a:r>
            <a:endParaRPr lang="en-GB" dirty="0"/>
          </a:p>
        </p:txBody>
      </p:sp>
      <p:pic>
        <p:nvPicPr>
          <p:cNvPr id="2050" name="Picture 2">
            <a:extLst>
              <a:ext uri="{FF2B5EF4-FFF2-40B4-BE49-F238E27FC236}">
                <a16:creationId xmlns:a16="http://schemas.microsoft.com/office/drawing/2014/main" id="{CEB873F0-D044-48E1-A470-AFE90793AE4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8687"/>
          <a:stretch/>
        </p:blipFill>
        <p:spPr bwMode="auto">
          <a:xfrm>
            <a:off x="68471" y="748176"/>
            <a:ext cx="1863001" cy="4016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074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3">
            <a:extLst>
              <a:ext uri="{FF2B5EF4-FFF2-40B4-BE49-F238E27FC236}">
                <a16:creationId xmlns:a16="http://schemas.microsoft.com/office/drawing/2014/main" id="{AA5D625D-23E2-455E-929D-FBA7E70D1025}"/>
              </a:ext>
            </a:extLst>
          </p:cNvPr>
          <p:cNvSpPr>
            <a:spLocks noChangeArrowheads="1"/>
          </p:cNvSpPr>
          <p:nvPr/>
        </p:nvSpPr>
        <p:spPr bwMode="auto">
          <a:xfrm>
            <a:off x="457200" y="1327101"/>
            <a:ext cx="504056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hu-HU" altLang="hu-HU" dirty="0" err="1">
                <a:solidFill>
                  <a:srgbClr val="4E7A45"/>
                </a:solidFill>
                <a:latin typeface="Times New Roman" panose="02020603050405020304" pitchFamily="18" charset="0"/>
              </a:rPr>
              <a:t>Reference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surface</a:t>
            </a:r>
            <a:r>
              <a:rPr lang="hu-HU" altLang="hu-HU" dirty="0">
                <a:solidFill>
                  <a:srgbClr val="4E7A45"/>
                </a:solidFill>
                <a:latin typeface="Times New Roman" panose="02020603050405020304" pitchFamily="18" charset="0"/>
              </a:rPr>
              <a:t>: </a:t>
            </a:r>
          </a:p>
          <a:p>
            <a:pPr algn="just"/>
            <a:r>
              <a:rPr lang="hu-HU" altLang="hu-HU" dirty="0">
                <a:solidFill>
                  <a:srgbClr val="4E7A45"/>
                </a:solidFill>
                <a:latin typeface="Times New Roman" panose="02020603050405020304" pitchFamily="18" charset="0"/>
              </a:rPr>
              <a:t>- WGS-84 </a:t>
            </a:r>
            <a:r>
              <a:rPr lang="hu-HU" altLang="hu-HU" dirty="0" err="1">
                <a:solidFill>
                  <a:srgbClr val="4E7A45"/>
                </a:solidFill>
                <a:latin typeface="Times New Roman" panose="02020603050405020304" pitchFamily="18" charset="0"/>
              </a:rPr>
              <a:t>ellipsoid</a:t>
            </a:r>
            <a:endParaRPr lang="hu-HU" altLang="hu-HU" dirty="0">
              <a:solidFill>
                <a:srgbClr val="4E7A45"/>
              </a:solidFill>
              <a:latin typeface="Times New Roman" panose="02020603050405020304" pitchFamily="18" charset="0"/>
            </a:endParaRPr>
          </a:p>
          <a:p>
            <a:pPr algn="just"/>
            <a:endParaRPr lang="hu-HU" altLang="hu-HU" dirty="0">
              <a:solidFill>
                <a:srgbClr val="4E7A45"/>
              </a:solidFill>
              <a:latin typeface="Times New Roman" panose="02020603050405020304" pitchFamily="18" charset="0"/>
            </a:endParaRPr>
          </a:p>
          <a:p>
            <a:pPr algn="just"/>
            <a:r>
              <a:rPr lang="hu-HU" altLang="hu-HU" dirty="0">
                <a:solidFill>
                  <a:srgbClr val="4E7A45"/>
                </a:solidFill>
                <a:latin typeface="Times New Roman" panose="02020603050405020304" pitchFamily="18" charset="0"/>
              </a:rPr>
              <a:t>Projection </a:t>
            </a:r>
            <a:r>
              <a:rPr lang="hu-HU" altLang="hu-HU" dirty="0" err="1">
                <a:solidFill>
                  <a:srgbClr val="4E7A45"/>
                </a:solidFill>
                <a:latin typeface="Times New Roman" panose="02020603050405020304" pitchFamily="18" charset="0"/>
              </a:rPr>
              <a:t>surface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cylinder</a:t>
            </a:r>
            <a:endParaRPr lang="hu-HU" altLang="hu-HU" dirty="0">
              <a:solidFill>
                <a:srgbClr val="4E7A45"/>
              </a:solidFill>
              <a:latin typeface="Times New Roman" panose="02020603050405020304" pitchFamily="18" charset="0"/>
            </a:endParaRPr>
          </a:p>
          <a:p>
            <a:pPr algn="just"/>
            <a:r>
              <a:rPr lang="hu-HU" altLang="hu-HU" dirty="0" err="1">
                <a:solidFill>
                  <a:srgbClr val="4E7A45"/>
                </a:solidFill>
                <a:latin typeface="Times New Roman" panose="02020603050405020304" pitchFamily="18" charset="0"/>
              </a:rPr>
              <a:t>Tangent</a:t>
            </a:r>
            <a:r>
              <a:rPr lang="hu-HU" altLang="hu-HU" dirty="0">
                <a:solidFill>
                  <a:srgbClr val="4E7A45"/>
                </a:solidFill>
                <a:latin typeface="Times New Roman" panose="02020603050405020304" pitchFamily="18" charset="0"/>
              </a:rPr>
              <a:t>/</a:t>
            </a:r>
            <a:r>
              <a:rPr lang="hu-HU" altLang="hu-HU" dirty="0" err="1">
                <a:solidFill>
                  <a:srgbClr val="4E7A45"/>
                </a:solidFill>
                <a:latin typeface="Times New Roman" panose="02020603050405020304" pitchFamily="18" charset="0"/>
              </a:rPr>
              <a:t>secant</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secant</a:t>
            </a:r>
            <a:endParaRPr lang="hu-HU" altLang="hu-HU" dirty="0">
              <a:solidFill>
                <a:srgbClr val="4E7A45"/>
              </a:solidFill>
              <a:latin typeface="Times New Roman" panose="02020603050405020304" pitchFamily="18" charset="0"/>
            </a:endParaRPr>
          </a:p>
          <a:p>
            <a:pPr algn="just"/>
            <a:r>
              <a:rPr lang="hu-HU" altLang="hu-HU" dirty="0" err="1">
                <a:solidFill>
                  <a:srgbClr val="4E7A45"/>
                </a:solidFill>
                <a:latin typeface="Times New Roman" panose="02020603050405020304" pitchFamily="18" charset="0"/>
              </a:rPr>
              <a:t>Orientation</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transversal</a:t>
            </a:r>
            <a:endParaRPr lang="hu-HU" altLang="hu-HU" dirty="0">
              <a:solidFill>
                <a:srgbClr val="4E7A45"/>
              </a:solidFill>
              <a:latin typeface="Times New Roman" panose="02020603050405020304" pitchFamily="18" charset="0"/>
            </a:endParaRPr>
          </a:p>
          <a:p>
            <a:pPr algn="just"/>
            <a:r>
              <a:rPr lang="hu-HU" altLang="hu-HU" dirty="0" err="1">
                <a:solidFill>
                  <a:srgbClr val="4E7A45"/>
                </a:solidFill>
                <a:latin typeface="Times New Roman" panose="02020603050405020304" pitchFamily="18" charset="0"/>
              </a:rPr>
              <a:t>Bands</a:t>
            </a:r>
            <a:r>
              <a:rPr lang="hu-HU" altLang="hu-HU" dirty="0">
                <a:solidFill>
                  <a:srgbClr val="4E7A45"/>
                </a:solidFill>
                <a:latin typeface="Times New Roman" panose="02020603050405020304" pitchFamily="18" charset="0"/>
              </a:rPr>
              <a:t>: 6°, (3°, 2°)</a:t>
            </a:r>
          </a:p>
        </p:txBody>
      </p:sp>
      <p:sp>
        <p:nvSpPr>
          <p:cNvPr id="11" name="Cím 3">
            <a:extLst>
              <a:ext uri="{FF2B5EF4-FFF2-40B4-BE49-F238E27FC236}">
                <a16:creationId xmlns:a16="http://schemas.microsoft.com/office/drawing/2014/main" id="{6C03FDFE-4A0D-4F1D-A55A-5DC55649CEA1}"/>
              </a:ext>
            </a:extLst>
          </p:cNvPr>
          <p:cNvSpPr>
            <a:spLocks noGrp="1"/>
          </p:cNvSpPr>
          <p:nvPr>
            <p:ph type="title"/>
          </p:nvPr>
        </p:nvSpPr>
        <p:spPr>
          <a:xfrm>
            <a:off x="457200" y="205979"/>
            <a:ext cx="8229600" cy="857250"/>
          </a:xfrm>
        </p:spPr>
        <p:txBody>
          <a:bodyPr>
            <a:normAutofit/>
          </a:bodyPr>
          <a:lstStyle/>
          <a:p>
            <a:r>
              <a:rPr lang="hu-HU" dirty="0"/>
              <a:t>UTM projection</a:t>
            </a:r>
          </a:p>
        </p:txBody>
      </p:sp>
      <p:sp>
        <p:nvSpPr>
          <p:cNvPr id="12" name="Szövegdoboz 11">
            <a:extLst>
              <a:ext uri="{FF2B5EF4-FFF2-40B4-BE49-F238E27FC236}">
                <a16:creationId xmlns:a16="http://schemas.microsoft.com/office/drawing/2014/main" id="{5D078988-1B6D-4E59-8DBC-B6AAC674B2A0}"/>
              </a:ext>
            </a:extLst>
          </p:cNvPr>
          <p:cNvSpPr txBox="1"/>
          <p:nvPr/>
        </p:nvSpPr>
        <p:spPr>
          <a:xfrm>
            <a:off x="457200" y="641167"/>
            <a:ext cx="4572000" cy="369332"/>
          </a:xfrm>
          <a:prstGeom prst="rect">
            <a:avLst/>
          </a:prstGeom>
          <a:noFill/>
        </p:spPr>
        <p:txBody>
          <a:bodyPr wrap="square">
            <a:spAutoFit/>
          </a:bodyPr>
          <a:lstStyle/>
          <a:p>
            <a:pPr algn="just"/>
            <a:r>
              <a:rPr lang="en-GB" altLang="hu-HU" dirty="0">
                <a:solidFill>
                  <a:srgbClr val="4E7A45"/>
                </a:solidFill>
                <a:latin typeface="Times New Roman" panose="02020603050405020304" pitchFamily="18" charset="0"/>
              </a:rPr>
              <a:t>(</a:t>
            </a:r>
            <a:r>
              <a:rPr lang="hu-HU" altLang="hu-HU" dirty="0" err="1">
                <a:solidFill>
                  <a:srgbClr val="4E7A45"/>
                </a:solidFill>
                <a:latin typeface="Times New Roman" panose="02020603050405020304" pitchFamily="18" charset="0"/>
              </a:rPr>
              <a:t>Universal</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Transverse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Mercator</a:t>
            </a:r>
            <a:r>
              <a:rPr lang="en-GB" altLang="hu-HU" dirty="0">
                <a:solidFill>
                  <a:srgbClr val="4E7A45"/>
                </a:solidFill>
                <a:latin typeface="Times New Roman" panose="02020603050405020304" pitchFamily="18" charset="0"/>
              </a:rPr>
              <a:t>)</a:t>
            </a:r>
          </a:p>
        </p:txBody>
      </p:sp>
      <p:sp>
        <p:nvSpPr>
          <p:cNvPr id="6" name="Rectangle 3">
            <a:extLst>
              <a:ext uri="{FF2B5EF4-FFF2-40B4-BE49-F238E27FC236}">
                <a16:creationId xmlns:a16="http://schemas.microsoft.com/office/drawing/2014/main" id="{C9F28DD8-C1DC-40D0-B9DE-754119235129}"/>
              </a:ext>
            </a:extLst>
          </p:cNvPr>
          <p:cNvSpPr>
            <a:spLocks noChangeArrowheads="1"/>
          </p:cNvSpPr>
          <p:nvPr/>
        </p:nvSpPr>
        <p:spPr bwMode="auto">
          <a:xfrm>
            <a:off x="457200" y="3579003"/>
            <a:ext cx="381642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hu-HU" altLang="hu-HU" dirty="0" err="1">
                <a:solidFill>
                  <a:srgbClr val="4E7A45"/>
                </a:solidFill>
                <a:latin typeface="Times New Roman" panose="02020603050405020304" pitchFamily="18" charset="0"/>
              </a:rPr>
              <a:t>There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are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gaps</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at</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the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poles</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with</a:t>
            </a:r>
            <a:r>
              <a:rPr lang="hu-HU" altLang="hu-HU" dirty="0">
                <a:solidFill>
                  <a:srgbClr val="4E7A45"/>
                </a:solidFill>
                <a:latin typeface="Times New Roman" panose="02020603050405020304" pitchFamily="18" charset="0"/>
              </a:rPr>
              <a:t> UTM.</a:t>
            </a:r>
          </a:p>
          <a:p>
            <a:pPr algn="just"/>
            <a:r>
              <a:rPr lang="hu-HU" altLang="hu-HU" dirty="0">
                <a:solidFill>
                  <a:srgbClr val="4E7A45"/>
                </a:solidFill>
                <a:latin typeface="Times New Roman" panose="02020603050405020304" pitchFamily="18" charset="0"/>
              </a:rPr>
              <a:t>The </a:t>
            </a:r>
            <a:r>
              <a:rPr lang="hu-HU" altLang="hu-HU" dirty="0" err="1">
                <a:solidFill>
                  <a:srgbClr val="4E7A45"/>
                </a:solidFill>
                <a:latin typeface="Times New Roman" panose="02020603050405020304" pitchFamily="18" charset="0"/>
              </a:rPr>
              <a:t>gap</a:t>
            </a:r>
            <a:r>
              <a:rPr lang="hu-HU" altLang="hu-HU" dirty="0">
                <a:solidFill>
                  <a:srgbClr val="4E7A45"/>
                </a:solidFill>
                <a:latin typeface="Times New Roman" panose="02020603050405020304" pitchFamily="18" charset="0"/>
              </a:rPr>
              <a:t> is </a:t>
            </a:r>
            <a:r>
              <a:rPr lang="hu-HU" altLang="hu-HU" dirty="0" err="1">
                <a:solidFill>
                  <a:srgbClr val="4E7A45"/>
                </a:solidFill>
                <a:latin typeface="Times New Roman" panose="02020603050405020304" pitchFamily="18" charset="0"/>
              </a:rPr>
              <a:t>covered</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by</a:t>
            </a:r>
            <a:r>
              <a:rPr lang="hu-HU" altLang="hu-HU" dirty="0">
                <a:solidFill>
                  <a:srgbClr val="4E7A45"/>
                </a:solidFill>
                <a:latin typeface="Times New Roman" panose="02020603050405020304" pitchFamily="18" charset="0"/>
              </a:rPr>
              <a:t> UPS (</a:t>
            </a:r>
            <a:r>
              <a:rPr lang="hu-HU" altLang="hu-HU" dirty="0" err="1">
                <a:solidFill>
                  <a:srgbClr val="4E7A45"/>
                </a:solidFill>
                <a:latin typeface="Times New Roman" panose="02020603050405020304" pitchFamily="18" charset="0"/>
              </a:rPr>
              <a:t>Universal</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Polar</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Stereographic</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systems</a:t>
            </a:r>
            <a:endParaRPr lang="hu-HU" altLang="hu-HU" dirty="0">
              <a:solidFill>
                <a:srgbClr val="4E7A45"/>
              </a:solidFill>
              <a:latin typeface="Times New Roman" panose="02020603050405020304" pitchFamily="18" charset="0"/>
            </a:endParaRPr>
          </a:p>
        </p:txBody>
      </p:sp>
      <p:pic>
        <p:nvPicPr>
          <p:cNvPr id="3" name="Kép 2">
            <a:extLst>
              <a:ext uri="{FF2B5EF4-FFF2-40B4-BE49-F238E27FC236}">
                <a16:creationId xmlns:a16="http://schemas.microsoft.com/office/drawing/2014/main" id="{F2CF6A8A-C7B3-44CC-A8DF-845DAB375FB2}"/>
              </a:ext>
            </a:extLst>
          </p:cNvPr>
          <p:cNvPicPr>
            <a:picLocks noChangeAspect="1"/>
          </p:cNvPicPr>
          <p:nvPr/>
        </p:nvPicPr>
        <p:blipFill>
          <a:blip r:embed="rId3"/>
          <a:stretch>
            <a:fillRect/>
          </a:stretch>
        </p:blipFill>
        <p:spPr>
          <a:xfrm>
            <a:off x="5580112" y="145604"/>
            <a:ext cx="2658981" cy="1729789"/>
          </a:xfrm>
          <a:prstGeom prst="rect">
            <a:avLst/>
          </a:prstGeom>
        </p:spPr>
      </p:pic>
      <p:pic>
        <p:nvPicPr>
          <p:cNvPr id="17410" name="Picture 2" descr="Geometric aspects of mapping: map projections">
            <a:extLst>
              <a:ext uri="{FF2B5EF4-FFF2-40B4-BE49-F238E27FC236}">
                <a16:creationId xmlns:a16="http://schemas.microsoft.com/office/drawing/2014/main" id="{21597FBF-DE2D-4D98-9B9F-5337A46178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1" y="1935768"/>
            <a:ext cx="3891116" cy="2877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3448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UTM &amp;amp; MGRS -- Atlas Florae Europaeae | LUOMUS">
            <a:extLst>
              <a:ext uri="{FF2B5EF4-FFF2-40B4-BE49-F238E27FC236}">
                <a16:creationId xmlns:a16="http://schemas.microsoft.com/office/drawing/2014/main" id="{56274308-EFE8-45D2-97F1-2D109F537B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771550"/>
            <a:ext cx="4827531" cy="3888911"/>
          </a:xfrm>
          <a:prstGeom prst="rect">
            <a:avLst/>
          </a:prstGeom>
          <a:noFill/>
          <a:extLst>
            <a:ext uri="{909E8E84-426E-40DD-AFC4-6F175D3DCCD1}">
              <a14:hiddenFill xmlns:a14="http://schemas.microsoft.com/office/drawing/2010/main">
                <a:solidFill>
                  <a:srgbClr val="FFFFFF"/>
                </a:solidFill>
              </a14:hiddenFill>
            </a:ext>
          </a:extLst>
        </p:spPr>
      </p:pic>
      <p:sp>
        <p:nvSpPr>
          <p:cNvPr id="26" name="Szövegdoboz 25">
            <a:extLst>
              <a:ext uri="{FF2B5EF4-FFF2-40B4-BE49-F238E27FC236}">
                <a16:creationId xmlns:a16="http://schemas.microsoft.com/office/drawing/2014/main" id="{487E4CB7-ECD6-41B7-963B-88640ED23662}"/>
              </a:ext>
            </a:extLst>
          </p:cNvPr>
          <p:cNvSpPr txBox="1"/>
          <p:nvPr/>
        </p:nvSpPr>
        <p:spPr>
          <a:xfrm>
            <a:off x="462960" y="3867894"/>
            <a:ext cx="3319699" cy="646331"/>
          </a:xfrm>
          <a:prstGeom prst="rect">
            <a:avLst/>
          </a:prstGeom>
          <a:noFill/>
        </p:spPr>
        <p:txBody>
          <a:bodyPr wrap="square">
            <a:spAutoFit/>
          </a:bodyPr>
          <a:lstStyle/>
          <a:p>
            <a:pPr algn="just"/>
            <a:r>
              <a:rPr lang="hu-HU" altLang="hu-HU" dirty="0" err="1">
                <a:solidFill>
                  <a:srgbClr val="4E7A45"/>
                </a:solidFill>
                <a:latin typeface="Times New Roman" panose="02020603050405020304" pitchFamily="18" charset="0"/>
              </a:rPr>
              <a:t>From</a:t>
            </a:r>
            <a:r>
              <a:rPr lang="hu-HU" altLang="hu-HU" dirty="0">
                <a:solidFill>
                  <a:srgbClr val="4E7A45"/>
                </a:solidFill>
                <a:latin typeface="Times New Roman" panose="02020603050405020304" pitchFamily="18" charset="0"/>
              </a:rPr>
              <a:t> South </a:t>
            </a:r>
            <a:r>
              <a:rPr lang="hu-HU" altLang="hu-HU" dirty="0" err="1">
                <a:solidFill>
                  <a:srgbClr val="4E7A45"/>
                </a:solidFill>
                <a:latin typeface="Times New Roman" panose="02020603050405020304" pitchFamily="18" charset="0"/>
              </a:rPr>
              <a:t>to</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North</a:t>
            </a:r>
            <a:r>
              <a:rPr lang="hu-HU" altLang="hu-HU" dirty="0">
                <a:solidFill>
                  <a:srgbClr val="4E7A45"/>
                </a:solidFill>
                <a:latin typeface="Times New Roman" panose="02020603050405020304" pitchFamily="18" charset="0"/>
              </a:rPr>
              <a:t>: A … Z</a:t>
            </a:r>
          </a:p>
          <a:p>
            <a:pPr algn="just"/>
            <a:r>
              <a:rPr lang="hu-HU" altLang="hu-HU" dirty="0" err="1">
                <a:solidFill>
                  <a:srgbClr val="4E7A45"/>
                </a:solidFill>
                <a:latin typeface="Times New Roman" panose="02020603050405020304" pitchFamily="18" charset="0"/>
              </a:rPr>
              <a:t>From</a:t>
            </a:r>
            <a:r>
              <a:rPr lang="hu-HU" altLang="hu-HU" dirty="0">
                <a:solidFill>
                  <a:srgbClr val="4E7A45"/>
                </a:solidFill>
                <a:latin typeface="Times New Roman" panose="02020603050405020304" pitchFamily="18" charset="0"/>
              </a:rPr>
              <a:t> </a:t>
            </a:r>
            <a:r>
              <a:rPr lang="en-GB" altLang="hu-HU" dirty="0">
                <a:solidFill>
                  <a:srgbClr val="4E7A45"/>
                </a:solidFill>
                <a:latin typeface="Times New Roman" panose="02020603050405020304" pitchFamily="18" charset="0"/>
              </a:rPr>
              <a:t>180°</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to</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East</a:t>
            </a:r>
            <a:r>
              <a:rPr lang="hu-HU" altLang="hu-HU" dirty="0">
                <a:solidFill>
                  <a:srgbClr val="4E7A45"/>
                </a:solidFill>
                <a:latin typeface="Times New Roman" panose="02020603050405020304" pitchFamily="18" charset="0"/>
              </a:rPr>
              <a:t>: 1 … 60</a:t>
            </a:r>
          </a:p>
        </p:txBody>
      </p:sp>
      <p:sp>
        <p:nvSpPr>
          <p:cNvPr id="27" name="Rectangle 3">
            <a:extLst>
              <a:ext uri="{FF2B5EF4-FFF2-40B4-BE49-F238E27FC236}">
                <a16:creationId xmlns:a16="http://schemas.microsoft.com/office/drawing/2014/main" id="{AA5D625D-23E2-455E-929D-FBA7E70D1025}"/>
              </a:ext>
            </a:extLst>
          </p:cNvPr>
          <p:cNvSpPr>
            <a:spLocks noChangeArrowheads="1"/>
          </p:cNvSpPr>
          <p:nvPr/>
        </p:nvSpPr>
        <p:spPr bwMode="auto">
          <a:xfrm>
            <a:off x="457200" y="1327101"/>
            <a:ext cx="504056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hu-HU" altLang="hu-HU" dirty="0" err="1">
                <a:solidFill>
                  <a:srgbClr val="4E7A45"/>
                </a:solidFill>
                <a:latin typeface="Times New Roman" panose="02020603050405020304" pitchFamily="18" charset="0"/>
              </a:rPr>
              <a:t>Reference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surface</a:t>
            </a:r>
            <a:r>
              <a:rPr lang="hu-HU" altLang="hu-HU" dirty="0">
                <a:solidFill>
                  <a:srgbClr val="4E7A45"/>
                </a:solidFill>
                <a:latin typeface="Times New Roman" panose="02020603050405020304" pitchFamily="18" charset="0"/>
              </a:rPr>
              <a:t>: </a:t>
            </a:r>
          </a:p>
          <a:p>
            <a:pPr algn="just"/>
            <a:r>
              <a:rPr lang="hu-HU" altLang="hu-HU" dirty="0">
                <a:solidFill>
                  <a:srgbClr val="4E7A45"/>
                </a:solidFill>
                <a:latin typeface="Times New Roman" panose="02020603050405020304" pitchFamily="18" charset="0"/>
              </a:rPr>
              <a:t>- WGS-84 </a:t>
            </a:r>
            <a:r>
              <a:rPr lang="hu-HU" altLang="hu-HU" dirty="0" err="1">
                <a:solidFill>
                  <a:srgbClr val="4E7A45"/>
                </a:solidFill>
                <a:latin typeface="Times New Roman" panose="02020603050405020304" pitchFamily="18" charset="0"/>
              </a:rPr>
              <a:t>ellipsoid</a:t>
            </a:r>
            <a:endParaRPr lang="hu-HU" altLang="hu-HU" dirty="0">
              <a:solidFill>
                <a:srgbClr val="4E7A45"/>
              </a:solidFill>
              <a:latin typeface="Times New Roman" panose="02020603050405020304" pitchFamily="18" charset="0"/>
            </a:endParaRPr>
          </a:p>
          <a:p>
            <a:pPr algn="just"/>
            <a:endParaRPr lang="hu-HU" altLang="hu-HU" dirty="0">
              <a:solidFill>
                <a:srgbClr val="4E7A45"/>
              </a:solidFill>
              <a:latin typeface="Times New Roman" panose="02020603050405020304" pitchFamily="18" charset="0"/>
            </a:endParaRPr>
          </a:p>
          <a:p>
            <a:pPr algn="just"/>
            <a:r>
              <a:rPr lang="hu-HU" altLang="hu-HU" dirty="0">
                <a:solidFill>
                  <a:srgbClr val="4E7A45"/>
                </a:solidFill>
                <a:latin typeface="Times New Roman" panose="02020603050405020304" pitchFamily="18" charset="0"/>
              </a:rPr>
              <a:t>Projection </a:t>
            </a:r>
            <a:r>
              <a:rPr lang="hu-HU" altLang="hu-HU" dirty="0" err="1">
                <a:solidFill>
                  <a:srgbClr val="4E7A45"/>
                </a:solidFill>
                <a:latin typeface="Times New Roman" panose="02020603050405020304" pitchFamily="18" charset="0"/>
              </a:rPr>
              <a:t>surface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cylinder</a:t>
            </a:r>
            <a:endParaRPr lang="hu-HU" altLang="hu-HU" dirty="0">
              <a:solidFill>
                <a:srgbClr val="4E7A45"/>
              </a:solidFill>
              <a:latin typeface="Times New Roman" panose="02020603050405020304" pitchFamily="18" charset="0"/>
            </a:endParaRPr>
          </a:p>
          <a:p>
            <a:pPr algn="just"/>
            <a:r>
              <a:rPr lang="hu-HU" altLang="hu-HU" dirty="0" err="1">
                <a:solidFill>
                  <a:srgbClr val="4E7A45"/>
                </a:solidFill>
                <a:latin typeface="Times New Roman" panose="02020603050405020304" pitchFamily="18" charset="0"/>
              </a:rPr>
              <a:t>Tangent</a:t>
            </a:r>
            <a:r>
              <a:rPr lang="hu-HU" altLang="hu-HU" dirty="0">
                <a:solidFill>
                  <a:srgbClr val="4E7A45"/>
                </a:solidFill>
                <a:latin typeface="Times New Roman" panose="02020603050405020304" pitchFamily="18" charset="0"/>
              </a:rPr>
              <a:t>/</a:t>
            </a:r>
            <a:r>
              <a:rPr lang="hu-HU" altLang="hu-HU" dirty="0" err="1">
                <a:solidFill>
                  <a:srgbClr val="4E7A45"/>
                </a:solidFill>
                <a:latin typeface="Times New Roman" panose="02020603050405020304" pitchFamily="18" charset="0"/>
              </a:rPr>
              <a:t>secant</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secant</a:t>
            </a:r>
            <a:endParaRPr lang="hu-HU" altLang="hu-HU" dirty="0">
              <a:solidFill>
                <a:srgbClr val="4E7A45"/>
              </a:solidFill>
              <a:latin typeface="Times New Roman" panose="02020603050405020304" pitchFamily="18" charset="0"/>
            </a:endParaRPr>
          </a:p>
          <a:p>
            <a:pPr algn="just"/>
            <a:r>
              <a:rPr lang="hu-HU" altLang="hu-HU" dirty="0" err="1">
                <a:solidFill>
                  <a:srgbClr val="4E7A45"/>
                </a:solidFill>
                <a:latin typeface="Times New Roman" panose="02020603050405020304" pitchFamily="18" charset="0"/>
              </a:rPr>
              <a:t>Orientation</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transversal</a:t>
            </a:r>
            <a:endParaRPr lang="hu-HU" altLang="hu-HU" dirty="0">
              <a:solidFill>
                <a:srgbClr val="4E7A45"/>
              </a:solidFill>
              <a:latin typeface="Times New Roman" panose="02020603050405020304" pitchFamily="18" charset="0"/>
            </a:endParaRPr>
          </a:p>
          <a:p>
            <a:pPr algn="just"/>
            <a:r>
              <a:rPr lang="hu-HU" altLang="hu-HU" dirty="0" err="1">
                <a:solidFill>
                  <a:srgbClr val="4E7A45"/>
                </a:solidFill>
                <a:latin typeface="Times New Roman" panose="02020603050405020304" pitchFamily="18" charset="0"/>
              </a:rPr>
              <a:t>Bands</a:t>
            </a:r>
            <a:r>
              <a:rPr lang="hu-HU" altLang="hu-HU" dirty="0">
                <a:solidFill>
                  <a:srgbClr val="4E7A45"/>
                </a:solidFill>
                <a:latin typeface="Times New Roman" panose="02020603050405020304" pitchFamily="18" charset="0"/>
              </a:rPr>
              <a:t>: 6°, (3°, 2°)</a:t>
            </a:r>
          </a:p>
        </p:txBody>
      </p:sp>
      <p:sp>
        <p:nvSpPr>
          <p:cNvPr id="8" name="Cím 3">
            <a:extLst>
              <a:ext uri="{FF2B5EF4-FFF2-40B4-BE49-F238E27FC236}">
                <a16:creationId xmlns:a16="http://schemas.microsoft.com/office/drawing/2014/main" id="{733371B8-3257-46C3-97D3-8D94893FB8EA}"/>
              </a:ext>
            </a:extLst>
          </p:cNvPr>
          <p:cNvSpPr>
            <a:spLocks noGrp="1"/>
          </p:cNvSpPr>
          <p:nvPr>
            <p:ph type="title"/>
          </p:nvPr>
        </p:nvSpPr>
        <p:spPr>
          <a:xfrm>
            <a:off x="457200" y="205979"/>
            <a:ext cx="8229600" cy="857250"/>
          </a:xfrm>
        </p:spPr>
        <p:txBody>
          <a:bodyPr>
            <a:normAutofit/>
          </a:bodyPr>
          <a:lstStyle/>
          <a:p>
            <a:r>
              <a:rPr lang="hu-HU" dirty="0"/>
              <a:t>UTM projection</a:t>
            </a:r>
          </a:p>
        </p:txBody>
      </p:sp>
      <p:sp>
        <p:nvSpPr>
          <p:cNvPr id="9" name="Szövegdoboz 8">
            <a:extLst>
              <a:ext uri="{FF2B5EF4-FFF2-40B4-BE49-F238E27FC236}">
                <a16:creationId xmlns:a16="http://schemas.microsoft.com/office/drawing/2014/main" id="{2EDB5BD3-00AE-4BB0-AA35-A79F3D0E551A}"/>
              </a:ext>
            </a:extLst>
          </p:cNvPr>
          <p:cNvSpPr txBox="1"/>
          <p:nvPr/>
        </p:nvSpPr>
        <p:spPr>
          <a:xfrm>
            <a:off x="457200" y="641167"/>
            <a:ext cx="4572000" cy="369332"/>
          </a:xfrm>
          <a:prstGeom prst="rect">
            <a:avLst/>
          </a:prstGeom>
          <a:noFill/>
        </p:spPr>
        <p:txBody>
          <a:bodyPr wrap="square">
            <a:spAutoFit/>
          </a:bodyPr>
          <a:lstStyle/>
          <a:p>
            <a:pPr algn="just"/>
            <a:r>
              <a:rPr lang="en-GB" altLang="hu-HU" dirty="0">
                <a:solidFill>
                  <a:srgbClr val="4E7A45"/>
                </a:solidFill>
                <a:latin typeface="Times New Roman" panose="02020603050405020304" pitchFamily="18" charset="0"/>
              </a:rPr>
              <a:t>(</a:t>
            </a:r>
            <a:r>
              <a:rPr lang="hu-HU" altLang="hu-HU" dirty="0" err="1">
                <a:solidFill>
                  <a:srgbClr val="4E7A45"/>
                </a:solidFill>
                <a:latin typeface="Times New Roman" panose="02020603050405020304" pitchFamily="18" charset="0"/>
              </a:rPr>
              <a:t>Universal</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Transverse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Mercator</a:t>
            </a:r>
            <a:r>
              <a:rPr lang="en-GB" altLang="hu-HU" dirty="0">
                <a:solidFill>
                  <a:srgbClr val="4E7A45"/>
                </a:solidFill>
                <a:latin typeface="Times New Roman" panose="02020603050405020304" pitchFamily="18" charset="0"/>
              </a:rPr>
              <a:t>)</a:t>
            </a:r>
          </a:p>
        </p:txBody>
      </p:sp>
    </p:spTree>
    <p:extLst>
      <p:ext uri="{BB962C8B-B14F-4D97-AF65-F5344CB8AC3E}">
        <p14:creationId xmlns:p14="http://schemas.microsoft.com/office/powerpoint/2010/main" val="37022267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UTM &amp;amp; MGRS -- Atlas Florae Europaeae | LUOMUS">
            <a:extLst>
              <a:ext uri="{FF2B5EF4-FFF2-40B4-BE49-F238E27FC236}">
                <a16:creationId xmlns:a16="http://schemas.microsoft.com/office/drawing/2014/main" id="{56274308-EFE8-45D2-97F1-2D109F537B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771550"/>
            <a:ext cx="4827531" cy="3888911"/>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3">
            <a:extLst>
              <a:ext uri="{FF2B5EF4-FFF2-40B4-BE49-F238E27FC236}">
                <a16:creationId xmlns:a16="http://schemas.microsoft.com/office/drawing/2014/main" id="{AA5D625D-23E2-455E-929D-FBA7E70D1025}"/>
              </a:ext>
            </a:extLst>
          </p:cNvPr>
          <p:cNvSpPr>
            <a:spLocks noChangeArrowheads="1"/>
          </p:cNvSpPr>
          <p:nvPr/>
        </p:nvSpPr>
        <p:spPr bwMode="auto">
          <a:xfrm>
            <a:off x="457200" y="1327101"/>
            <a:ext cx="504056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hu-HU" altLang="hu-HU" dirty="0" err="1">
                <a:solidFill>
                  <a:srgbClr val="4E7A45"/>
                </a:solidFill>
                <a:latin typeface="Times New Roman" panose="02020603050405020304" pitchFamily="18" charset="0"/>
              </a:rPr>
              <a:t>Reference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surface</a:t>
            </a:r>
            <a:r>
              <a:rPr lang="hu-HU" altLang="hu-HU" dirty="0">
                <a:solidFill>
                  <a:srgbClr val="4E7A45"/>
                </a:solidFill>
                <a:latin typeface="Times New Roman" panose="02020603050405020304" pitchFamily="18" charset="0"/>
              </a:rPr>
              <a:t>: </a:t>
            </a:r>
          </a:p>
          <a:p>
            <a:pPr algn="just"/>
            <a:r>
              <a:rPr lang="hu-HU" altLang="hu-HU" dirty="0">
                <a:solidFill>
                  <a:srgbClr val="4E7A45"/>
                </a:solidFill>
                <a:latin typeface="Times New Roman" panose="02020603050405020304" pitchFamily="18" charset="0"/>
              </a:rPr>
              <a:t>- WGS-84 </a:t>
            </a:r>
            <a:r>
              <a:rPr lang="hu-HU" altLang="hu-HU" dirty="0" err="1">
                <a:solidFill>
                  <a:srgbClr val="4E7A45"/>
                </a:solidFill>
                <a:latin typeface="Times New Roman" panose="02020603050405020304" pitchFamily="18" charset="0"/>
              </a:rPr>
              <a:t>ellipsoid</a:t>
            </a:r>
            <a:endParaRPr lang="hu-HU" altLang="hu-HU" dirty="0">
              <a:solidFill>
                <a:srgbClr val="4E7A45"/>
              </a:solidFill>
              <a:latin typeface="Times New Roman" panose="02020603050405020304" pitchFamily="18" charset="0"/>
            </a:endParaRPr>
          </a:p>
          <a:p>
            <a:pPr algn="just"/>
            <a:endParaRPr lang="hu-HU" altLang="hu-HU" dirty="0">
              <a:solidFill>
                <a:srgbClr val="4E7A45"/>
              </a:solidFill>
              <a:latin typeface="Times New Roman" panose="02020603050405020304" pitchFamily="18" charset="0"/>
            </a:endParaRPr>
          </a:p>
          <a:p>
            <a:pPr algn="just"/>
            <a:r>
              <a:rPr lang="hu-HU" altLang="hu-HU" dirty="0">
                <a:solidFill>
                  <a:srgbClr val="4E7A45"/>
                </a:solidFill>
                <a:latin typeface="Times New Roman" panose="02020603050405020304" pitchFamily="18" charset="0"/>
              </a:rPr>
              <a:t>Projection </a:t>
            </a:r>
            <a:r>
              <a:rPr lang="hu-HU" altLang="hu-HU" dirty="0" err="1">
                <a:solidFill>
                  <a:srgbClr val="4E7A45"/>
                </a:solidFill>
                <a:latin typeface="Times New Roman" panose="02020603050405020304" pitchFamily="18" charset="0"/>
              </a:rPr>
              <a:t>surface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cylinder</a:t>
            </a:r>
            <a:endParaRPr lang="hu-HU" altLang="hu-HU" dirty="0">
              <a:solidFill>
                <a:srgbClr val="4E7A45"/>
              </a:solidFill>
              <a:latin typeface="Times New Roman" panose="02020603050405020304" pitchFamily="18" charset="0"/>
            </a:endParaRPr>
          </a:p>
          <a:p>
            <a:pPr algn="just"/>
            <a:r>
              <a:rPr lang="hu-HU" altLang="hu-HU" dirty="0" err="1">
                <a:solidFill>
                  <a:srgbClr val="4E7A45"/>
                </a:solidFill>
                <a:latin typeface="Times New Roman" panose="02020603050405020304" pitchFamily="18" charset="0"/>
              </a:rPr>
              <a:t>Tangent</a:t>
            </a:r>
            <a:r>
              <a:rPr lang="hu-HU" altLang="hu-HU" dirty="0">
                <a:solidFill>
                  <a:srgbClr val="4E7A45"/>
                </a:solidFill>
                <a:latin typeface="Times New Roman" panose="02020603050405020304" pitchFamily="18" charset="0"/>
              </a:rPr>
              <a:t>/</a:t>
            </a:r>
            <a:r>
              <a:rPr lang="hu-HU" altLang="hu-HU" dirty="0" err="1">
                <a:solidFill>
                  <a:srgbClr val="4E7A45"/>
                </a:solidFill>
                <a:latin typeface="Times New Roman" panose="02020603050405020304" pitchFamily="18" charset="0"/>
              </a:rPr>
              <a:t>secant</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secant</a:t>
            </a:r>
            <a:endParaRPr lang="hu-HU" altLang="hu-HU" dirty="0">
              <a:solidFill>
                <a:srgbClr val="4E7A45"/>
              </a:solidFill>
              <a:latin typeface="Times New Roman" panose="02020603050405020304" pitchFamily="18" charset="0"/>
            </a:endParaRPr>
          </a:p>
          <a:p>
            <a:pPr algn="just"/>
            <a:r>
              <a:rPr lang="hu-HU" altLang="hu-HU" dirty="0" err="1">
                <a:solidFill>
                  <a:srgbClr val="4E7A45"/>
                </a:solidFill>
                <a:latin typeface="Times New Roman" panose="02020603050405020304" pitchFamily="18" charset="0"/>
              </a:rPr>
              <a:t>Orientation</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transversal</a:t>
            </a:r>
            <a:endParaRPr lang="hu-HU" altLang="hu-HU" dirty="0">
              <a:solidFill>
                <a:srgbClr val="4E7A45"/>
              </a:solidFill>
              <a:latin typeface="Times New Roman" panose="02020603050405020304" pitchFamily="18" charset="0"/>
            </a:endParaRPr>
          </a:p>
          <a:p>
            <a:pPr algn="just"/>
            <a:r>
              <a:rPr lang="hu-HU" altLang="hu-HU" dirty="0" err="1">
                <a:solidFill>
                  <a:srgbClr val="4E7A45"/>
                </a:solidFill>
                <a:latin typeface="Times New Roman" panose="02020603050405020304" pitchFamily="18" charset="0"/>
              </a:rPr>
              <a:t>Bands</a:t>
            </a:r>
            <a:r>
              <a:rPr lang="hu-HU" altLang="hu-HU" dirty="0">
                <a:solidFill>
                  <a:srgbClr val="4E7A45"/>
                </a:solidFill>
                <a:latin typeface="Times New Roman" panose="02020603050405020304" pitchFamily="18" charset="0"/>
              </a:rPr>
              <a:t>: 6°, (3°, 2°)</a:t>
            </a:r>
          </a:p>
        </p:txBody>
      </p:sp>
      <p:sp>
        <p:nvSpPr>
          <p:cNvPr id="8" name="Cím 3">
            <a:extLst>
              <a:ext uri="{FF2B5EF4-FFF2-40B4-BE49-F238E27FC236}">
                <a16:creationId xmlns:a16="http://schemas.microsoft.com/office/drawing/2014/main" id="{733371B8-3257-46C3-97D3-8D94893FB8EA}"/>
              </a:ext>
            </a:extLst>
          </p:cNvPr>
          <p:cNvSpPr>
            <a:spLocks noGrp="1"/>
          </p:cNvSpPr>
          <p:nvPr>
            <p:ph type="title"/>
          </p:nvPr>
        </p:nvSpPr>
        <p:spPr>
          <a:xfrm>
            <a:off x="457200" y="205979"/>
            <a:ext cx="8229600" cy="857250"/>
          </a:xfrm>
        </p:spPr>
        <p:txBody>
          <a:bodyPr>
            <a:normAutofit/>
          </a:bodyPr>
          <a:lstStyle/>
          <a:p>
            <a:r>
              <a:rPr lang="hu-HU" dirty="0"/>
              <a:t>UTM projection</a:t>
            </a:r>
          </a:p>
        </p:txBody>
      </p:sp>
      <p:sp>
        <p:nvSpPr>
          <p:cNvPr id="9" name="Szövegdoboz 8">
            <a:extLst>
              <a:ext uri="{FF2B5EF4-FFF2-40B4-BE49-F238E27FC236}">
                <a16:creationId xmlns:a16="http://schemas.microsoft.com/office/drawing/2014/main" id="{2EDB5BD3-00AE-4BB0-AA35-A79F3D0E551A}"/>
              </a:ext>
            </a:extLst>
          </p:cNvPr>
          <p:cNvSpPr txBox="1"/>
          <p:nvPr/>
        </p:nvSpPr>
        <p:spPr>
          <a:xfrm>
            <a:off x="457200" y="641167"/>
            <a:ext cx="4572000" cy="369332"/>
          </a:xfrm>
          <a:prstGeom prst="rect">
            <a:avLst/>
          </a:prstGeom>
          <a:noFill/>
        </p:spPr>
        <p:txBody>
          <a:bodyPr wrap="square">
            <a:spAutoFit/>
          </a:bodyPr>
          <a:lstStyle/>
          <a:p>
            <a:pPr algn="just"/>
            <a:r>
              <a:rPr lang="en-GB" altLang="hu-HU" dirty="0">
                <a:solidFill>
                  <a:srgbClr val="4E7A45"/>
                </a:solidFill>
                <a:latin typeface="Times New Roman" panose="02020603050405020304" pitchFamily="18" charset="0"/>
              </a:rPr>
              <a:t>(</a:t>
            </a:r>
            <a:r>
              <a:rPr lang="hu-HU" altLang="hu-HU" dirty="0" err="1">
                <a:solidFill>
                  <a:srgbClr val="4E7A45"/>
                </a:solidFill>
                <a:latin typeface="Times New Roman" panose="02020603050405020304" pitchFamily="18" charset="0"/>
              </a:rPr>
              <a:t>Universal</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Transverse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Mercator</a:t>
            </a:r>
            <a:r>
              <a:rPr lang="en-GB" altLang="hu-HU" dirty="0">
                <a:solidFill>
                  <a:srgbClr val="4E7A45"/>
                </a:solidFill>
                <a:latin typeface="Times New Roman" panose="02020603050405020304" pitchFamily="18" charset="0"/>
              </a:rPr>
              <a:t>)</a:t>
            </a:r>
          </a:p>
        </p:txBody>
      </p:sp>
      <p:sp>
        <p:nvSpPr>
          <p:cNvPr id="7" name="Szövegdoboz 6">
            <a:extLst>
              <a:ext uri="{FF2B5EF4-FFF2-40B4-BE49-F238E27FC236}">
                <a16:creationId xmlns:a16="http://schemas.microsoft.com/office/drawing/2014/main" id="{1D0F4262-C4ED-4800-8F9C-1DA37614C2C4}"/>
              </a:ext>
            </a:extLst>
          </p:cNvPr>
          <p:cNvSpPr txBox="1"/>
          <p:nvPr/>
        </p:nvSpPr>
        <p:spPr>
          <a:xfrm>
            <a:off x="463878" y="3433547"/>
            <a:ext cx="2739970" cy="1477328"/>
          </a:xfrm>
          <a:prstGeom prst="rect">
            <a:avLst/>
          </a:prstGeom>
          <a:noFill/>
        </p:spPr>
        <p:txBody>
          <a:bodyPr wrap="square">
            <a:spAutoFit/>
          </a:bodyPr>
          <a:lstStyle/>
          <a:p>
            <a:pPr algn="just"/>
            <a:r>
              <a:rPr lang="en-GB" altLang="hu-HU" dirty="0">
                <a:solidFill>
                  <a:srgbClr val="4E7A45"/>
                </a:solidFill>
                <a:latin typeface="Times New Roman" panose="02020603050405020304" pitchFamily="18" charset="0"/>
              </a:rPr>
              <a:t>Example:</a:t>
            </a:r>
          </a:p>
          <a:p>
            <a:pPr algn="just"/>
            <a:r>
              <a:rPr lang="hu-HU" altLang="hu-HU" dirty="0">
                <a:solidFill>
                  <a:srgbClr val="4E7A45"/>
                </a:solidFill>
                <a:latin typeface="Times New Roman" panose="02020603050405020304" pitchFamily="18" charset="0"/>
              </a:rPr>
              <a:t>Budapest, BME building K</a:t>
            </a:r>
          </a:p>
          <a:p>
            <a:pPr algn="just"/>
            <a:r>
              <a:rPr lang="hu-HU" altLang="hu-HU" dirty="0" err="1">
                <a:solidFill>
                  <a:srgbClr val="4E7A45"/>
                </a:solidFill>
                <a:latin typeface="Times New Roman" panose="02020603050405020304" pitchFamily="18" charset="0"/>
              </a:rPr>
              <a:t>coordinates</a:t>
            </a:r>
            <a:r>
              <a:rPr lang="hu-HU" altLang="hu-HU" dirty="0">
                <a:solidFill>
                  <a:srgbClr val="4E7A45"/>
                </a:solidFill>
                <a:latin typeface="Times New Roman" panose="02020603050405020304" pitchFamily="18" charset="0"/>
              </a:rPr>
              <a:t>:</a:t>
            </a:r>
          </a:p>
          <a:p>
            <a:pPr algn="just"/>
            <a:r>
              <a:rPr lang="hu-HU" altLang="hu-HU" dirty="0">
                <a:solidFill>
                  <a:srgbClr val="4E7A45"/>
                </a:solidFill>
                <a:latin typeface="Times New Roman" panose="02020603050405020304" pitchFamily="18" charset="0"/>
              </a:rPr>
              <a:t>y=34T353509, </a:t>
            </a:r>
          </a:p>
          <a:p>
            <a:pPr algn="just"/>
            <a:r>
              <a:rPr lang="hu-HU" altLang="hu-HU" dirty="0">
                <a:solidFill>
                  <a:srgbClr val="4E7A45"/>
                </a:solidFill>
                <a:latin typeface="Times New Roman" panose="02020603050405020304" pitchFamily="18" charset="0"/>
              </a:rPr>
              <a:t>x=34T5260501</a:t>
            </a:r>
            <a:endParaRPr lang="en-GB" altLang="hu-HU" dirty="0">
              <a:solidFill>
                <a:srgbClr val="4E7A45"/>
              </a:solidFill>
              <a:latin typeface="Times New Roman" panose="02020603050405020304" pitchFamily="18" charset="0"/>
            </a:endParaRPr>
          </a:p>
        </p:txBody>
      </p:sp>
      <p:pic>
        <p:nvPicPr>
          <p:cNvPr id="3" name="Kép 2">
            <a:extLst>
              <a:ext uri="{FF2B5EF4-FFF2-40B4-BE49-F238E27FC236}">
                <a16:creationId xmlns:a16="http://schemas.microsoft.com/office/drawing/2014/main" id="{5F98F9F6-4E2B-4AA8-A1CB-8D1F6D272B6C}"/>
              </a:ext>
            </a:extLst>
          </p:cNvPr>
          <p:cNvPicPr>
            <a:picLocks noChangeAspect="1"/>
          </p:cNvPicPr>
          <p:nvPr/>
        </p:nvPicPr>
        <p:blipFill>
          <a:blip r:embed="rId4"/>
          <a:stretch>
            <a:fillRect/>
          </a:stretch>
        </p:blipFill>
        <p:spPr>
          <a:xfrm>
            <a:off x="3945899" y="888217"/>
            <a:ext cx="5198101" cy="3655575"/>
          </a:xfrm>
          <a:prstGeom prst="rect">
            <a:avLst/>
          </a:prstGeom>
        </p:spPr>
      </p:pic>
    </p:spTree>
    <p:extLst>
      <p:ext uri="{BB962C8B-B14F-4D97-AF65-F5344CB8AC3E}">
        <p14:creationId xmlns:p14="http://schemas.microsoft.com/office/powerpoint/2010/main" val="345800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20D5939E-9D0C-4C5E-91CF-22BD8EDA62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8008" y="975161"/>
            <a:ext cx="4664075" cy="372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Szövegdoboz 25">
            <a:extLst>
              <a:ext uri="{FF2B5EF4-FFF2-40B4-BE49-F238E27FC236}">
                <a16:creationId xmlns:a16="http://schemas.microsoft.com/office/drawing/2014/main" id="{28918975-C16F-4856-8868-E954BC944D5A}"/>
              </a:ext>
            </a:extLst>
          </p:cNvPr>
          <p:cNvSpPr txBox="1"/>
          <p:nvPr/>
        </p:nvSpPr>
        <p:spPr>
          <a:xfrm>
            <a:off x="4743436" y="1056889"/>
            <a:ext cx="1680284" cy="307777"/>
          </a:xfrm>
          <a:prstGeom prst="rect">
            <a:avLst/>
          </a:prstGeom>
          <a:solidFill>
            <a:schemeClr val="bg1">
              <a:lumMod val="65000"/>
            </a:schemeClr>
          </a:solidFill>
        </p:spPr>
        <p:txBody>
          <a:bodyPr wrap="square">
            <a:spAutoFit/>
          </a:bodyPr>
          <a:lstStyle/>
          <a:p>
            <a:r>
              <a:rPr lang="en-GB" altLang="hu-HU" sz="1400" i="1" dirty="0">
                <a:solidFill>
                  <a:srgbClr val="0070C0"/>
                </a:solidFill>
              </a:rPr>
              <a:t>1st projection s</a:t>
            </a:r>
            <a:r>
              <a:rPr lang="hu-HU" altLang="hu-HU" sz="1400" i="1" dirty="0" err="1">
                <a:solidFill>
                  <a:srgbClr val="0070C0"/>
                </a:solidFill>
              </a:rPr>
              <a:t>urface</a:t>
            </a:r>
            <a:endParaRPr lang="en-GB" sz="1400" i="1" dirty="0">
              <a:solidFill>
                <a:srgbClr val="0070C0"/>
              </a:solidFill>
            </a:endParaRPr>
          </a:p>
        </p:txBody>
      </p:sp>
      <p:sp>
        <p:nvSpPr>
          <p:cNvPr id="4" name="Cím 3">
            <a:extLst>
              <a:ext uri="{FF2B5EF4-FFF2-40B4-BE49-F238E27FC236}">
                <a16:creationId xmlns:a16="http://schemas.microsoft.com/office/drawing/2014/main" id="{71BA6688-CC22-487E-AC1D-1B1121203996}"/>
              </a:ext>
            </a:extLst>
          </p:cNvPr>
          <p:cNvSpPr txBox="1">
            <a:spLocks/>
          </p:cNvSpPr>
          <p:nvPr/>
        </p:nvSpPr>
        <p:spPr>
          <a:xfrm>
            <a:off x="457200" y="195486"/>
            <a:ext cx="8229600" cy="857250"/>
          </a:xfrm>
          <a:prstGeom prst="rect">
            <a:avLst/>
          </a:prstGeom>
        </p:spPr>
        <p:txBody>
          <a:bodyPr>
            <a:normAutofit/>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en-GB" dirty="0"/>
              <a:t>Transformations</a:t>
            </a:r>
          </a:p>
        </p:txBody>
      </p:sp>
      <p:sp>
        <p:nvSpPr>
          <p:cNvPr id="17" name="Romboid 16">
            <a:extLst>
              <a:ext uri="{FF2B5EF4-FFF2-40B4-BE49-F238E27FC236}">
                <a16:creationId xmlns:a16="http://schemas.microsoft.com/office/drawing/2014/main" id="{C01344A8-3F2C-473B-BFE4-147A06991AEF}"/>
              </a:ext>
            </a:extLst>
          </p:cNvPr>
          <p:cNvSpPr/>
          <p:nvPr/>
        </p:nvSpPr>
        <p:spPr>
          <a:xfrm rot="502579" flipH="1">
            <a:off x="3921713" y="560897"/>
            <a:ext cx="5117740" cy="1322773"/>
          </a:xfrm>
          <a:prstGeom prst="parallelogram">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8" name="Egyenes összekötő 17">
            <a:extLst>
              <a:ext uri="{FF2B5EF4-FFF2-40B4-BE49-F238E27FC236}">
                <a16:creationId xmlns:a16="http://schemas.microsoft.com/office/drawing/2014/main" id="{C8415667-AAF5-44BC-8D53-802565B5D0B9}"/>
              </a:ext>
            </a:extLst>
          </p:cNvPr>
          <p:cNvCxnSpPr>
            <a:cxnSpLocks/>
          </p:cNvCxnSpPr>
          <p:nvPr/>
        </p:nvCxnSpPr>
        <p:spPr>
          <a:xfrm flipH="1" flipV="1">
            <a:off x="5358000" y="882786"/>
            <a:ext cx="745723" cy="2235314"/>
          </a:xfrm>
          <a:prstGeom prst="line">
            <a:avLst/>
          </a:prstGeom>
          <a:ln>
            <a:tailEnd type="oval"/>
          </a:ln>
        </p:spPr>
        <p:style>
          <a:lnRef idx="1">
            <a:schemeClr val="accent1"/>
          </a:lnRef>
          <a:fillRef idx="0">
            <a:schemeClr val="accent1"/>
          </a:fillRef>
          <a:effectRef idx="0">
            <a:schemeClr val="accent1"/>
          </a:effectRef>
          <a:fontRef idx="minor">
            <a:schemeClr val="tx1"/>
          </a:fontRef>
        </p:style>
      </p:cxnSp>
      <p:cxnSp>
        <p:nvCxnSpPr>
          <p:cNvPr id="19" name="Egyenes összekötő 18">
            <a:extLst>
              <a:ext uri="{FF2B5EF4-FFF2-40B4-BE49-F238E27FC236}">
                <a16:creationId xmlns:a16="http://schemas.microsoft.com/office/drawing/2014/main" id="{1285BB78-C2DC-493B-8B33-E914FB6BC0BC}"/>
              </a:ext>
            </a:extLst>
          </p:cNvPr>
          <p:cNvCxnSpPr>
            <a:cxnSpLocks/>
          </p:cNvCxnSpPr>
          <p:nvPr/>
        </p:nvCxnSpPr>
        <p:spPr>
          <a:xfrm flipV="1">
            <a:off x="6640141" y="882786"/>
            <a:ext cx="101599" cy="1488338"/>
          </a:xfrm>
          <a:prstGeom prst="line">
            <a:avLst/>
          </a:prstGeom>
          <a:ln>
            <a:tailEnd type="oval"/>
          </a:ln>
        </p:spPr>
        <p:style>
          <a:lnRef idx="1">
            <a:schemeClr val="accent1"/>
          </a:lnRef>
          <a:fillRef idx="0">
            <a:schemeClr val="accent1"/>
          </a:fillRef>
          <a:effectRef idx="0">
            <a:schemeClr val="accent1"/>
          </a:effectRef>
          <a:fontRef idx="minor">
            <a:schemeClr val="tx1"/>
          </a:fontRef>
        </p:style>
      </p:cxnSp>
      <p:cxnSp>
        <p:nvCxnSpPr>
          <p:cNvPr id="20" name="Egyenes összekötő 19">
            <a:extLst>
              <a:ext uri="{FF2B5EF4-FFF2-40B4-BE49-F238E27FC236}">
                <a16:creationId xmlns:a16="http://schemas.microsoft.com/office/drawing/2014/main" id="{11AE30D1-BAE5-4C04-BEBF-53F9D5CF72E8}"/>
              </a:ext>
            </a:extLst>
          </p:cNvPr>
          <p:cNvCxnSpPr>
            <a:cxnSpLocks/>
          </p:cNvCxnSpPr>
          <p:nvPr/>
        </p:nvCxnSpPr>
        <p:spPr>
          <a:xfrm flipV="1">
            <a:off x="7472479" y="1266659"/>
            <a:ext cx="382954" cy="1702343"/>
          </a:xfrm>
          <a:prstGeom prst="line">
            <a:avLst/>
          </a:prstGeom>
          <a:ln>
            <a:tailEnd type="oval"/>
          </a:ln>
        </p:spPr>
        <p:style>
          <a:lnRef idx="1">
            <a:schemeClr val="accent1"/>
          </a:lnRef>
          <a:fillRef idx="0">
            <a:schemeClr val="accent1"/>
          </a:fillRef>
          <a:effectRef idx="0">
            <a:schemeClr val="accent1"/>
          </a:effectRef>
          <a:fontRef idx="minor">
            <a:schemeClr val="tx1"/>
          </a:fontRef>
        </p:style>
      </p:cxnSp>
      <p:sp>
        <p:nvSpPr>
          <p:cNvPr id="21" name="Téglalap 20">
            <a:extLst>
              <a:ext uri="{FF2B5EF4-FFF2-40B4-BE49-F238E27FC236}">
                <a16:creationId xmlns:a16="http://schemas.microsoft.com/office/drawing/2014/main" id="{C23172BB-63B9-4045-BF0F-181CEEB368F3}"/>
              </a:ext>
            </a:extLst>
          </p:cNvPr>
          <p:cNvSpPr/>
          <p:nvPr/>
        </p:nvSpPr>
        <p:spPr>
          <a:xfrm rot="488482">
            <a:off x="4147772" y="364837"/>
            <a:ext cx="1735475" cy="307777"/>
          </a:xfrm>
          <a:prstGeom prst="rect">
            <a:avLst/>
          </a:prstGeom>
        </p:spPr>
        <p:txBody>
          <a:bodyPr wrap="none">
            <a:spAutoFit/>
          </a:bodyPr>
          <a:lstStyle/>
          <a:p>
            <a:r>
              <a:rPr lang="en-GB" sz="1400" i="1" dirty="0">
                <a:solidFill>
                  <a:srgbClr val="0070C0"/>
                </a:solidFill>
              </a:rPr>
              <a:t>2nd projection s</a:t>
            </a:r>
            <a:r>
              <a:rPr lang="hu-HU" sz="1400" i="1" dirty="0" err="1">
                <a:solidFill>
                  <a:srgbClr val="0070C0"/>
                </a:solidFill>
              </a:rPr>
              <a:t>urface</a:t>
            </a:r>
            <a:endParaRPr lang="en-GB" sz="1400" i="1" dirty="0">
              <a:solidFill>
                <a:srgbClr val="0070C0"/>
              </a:solidFill>
            </a:endParaRPr>
          </a:p>
        </p:txBody>
      </p:sp>
      <p:sp>
        <p:nvSpPr>
          <p:cNvPr id="22" name="Téglalap 21">
            <a:extLst>
              <a:ext uri="{FF2B5EF4-FFF2-40B4-BE49-F238E27FC236}">
                <a16:creationId xmlns:a16="http://schemas.microsoft.com/office/drawing/2014/main" id="{4325E9D8-8A4F-4B50-B3A4-905DFB9F24BE}"/>
              </a:ext>
            </a:extLst>
          </p:cNvPr>
          <p:cNvSpPr/>
          <p:nvPr/>
        </p:nvSpPr>
        <p:spPr>
          <a:xfrm>
            <a:off x="4933803" y="732648"/>
            <a:ext cx="397353" cy="307777"/>
          </a:xfrm>
          <a:prstGeom prst="rect">
            <a:avLst/>
          </a:prstGeom>
        </p:spPr>
        <p:txBody>
          <a:bodyPr wrap="none">
            <a:spAutoFit/>
          </a:bodyPr>
          <a:lstStyle/>
          <a:p>
            <a:r>
              <a:rPr lang="en-GB" sz="1400" b="1" i="1" dirty="0">
                <a:solidFill>
                  <a:srgbClr val="0070C0"/>
                </a:solidFill>
                <a:latin typeface="Arial" panose="020B0604020202020204" pitchFamily="34" charset="0"/>
                <a:cs typeface="Arial" panose="020B0604020202020204" pitchFamily="34" charset="0"/>
              </a:rPr>
              <a:t>A’’</a:t>
            </a:r>
          </a:p>
        </p:txBody>
      </p:sp>
      <p:sp>
        <p:nvSpPr>
          <p:cNvPr id="23" name="Téglalap 22">
            <a:extLst>
              <a:ext uri="{FF2B5EF4-FFF2-40B4-BE49-F238E27FC236}">
                <a16:creationId xmlns:a16="http://schemas.microsoft.com/office/drawing/2014/main" id="{0A7EDE57-EF76-4CEF-B7DE-37441C4692E7}"/>
              </a:ext>
            </a:extLst>
          </p:cNvPr>
          <p:cNvSpPr/>
          <p:nvPr/>
        </p:nvSpPr>
        <p:spPr>
          <a:xfrm>
            <a:off x="6750468" y="677767"/>
            <a:ext cx="407227" cy="307777"/>
          </a:xfrm>
          <a:prstGeom prst="rect">
            <a:avLst/>
          </a:prstGeom>
        </p:spPr>
        <p:txBody>
          <a:bodyPr wrap="none">
            <a:spAutoFit/>
          </a:bodyPr>
          <a:lstStyle/>
          <a:p>
            <a:r>
              <a:rPr lang="en-GB" sz="1400" b="1" i="1" dirty="0">
                <a:solidFill>
                  <a:srgbClr val="0070C0"/>
                </a:solidFill>
                <a:latin typeface="Arial" panose="020B0604020202020204" pitchFamily="34" charset="0"/>
                <a:cs typeface="Arial" panose="020B0604020202020204" pitchFamily="34" charset="0"/>
              </a:rPr>
              <a:t>B’’</a:t>
            </a:r>
          </a:p>
        </p:txBody>
      </p:sp>
      <p:sp>
        <p:nvSpPr>
          <p:cNvPr id="24" name="Téglalap 23">
            <a:extLst>
              <a:ext uri="{FF2B5EF4-FFF2-40B4-BE49-F238E27FC236}">
                <a16:creationId xmlns:a16="http://schemas.microsoft.com/office/drawing/2014/main" id="{1FF47B66-B3E4-4104-81C8-931E9DF85D3A}"/>
              </a:ext>
            </a:extLst>
          </p:cNvPr>
          <p:cNvSpPr/>
          <p:nvPr/>
        </p:nvSpPr>
        <p:spPr>
          <a:xfrm>
            <a:off x="7966530" y="956585"/>
            <a:ext cx="407227" cy="307777"/>
          </a:xfrm>
          <a:prstGeom prst="rect">
            <a:avLst/>
          </a:prstGeom>
        </p:spPr>
        <p:txBody>
          <a:bodyPr wrap="none">
            <a:spAutoFit/>
          </a:bodyPr>
          <a:lstStyle/>
          <a:p>
            <a:r>
              <a:rPr lang="en-GB" sz="1400" b="1" i="1" dirty="0">
                <a:solidFill>
                  <a:srgbClr val="0070C0"/>
                </a:solidFill>
                <a:latin typeface="Arial" panose="020B0604020202020204" pitchFamily="34" charset="0"/>
                <a:cs typeface="Arial" panose="020B0604020202020204" pitchFamily="34" charset="0"/>
              </a:rPr>
              <a:t>C’’</a:t>
            </a:r>
          </a:p>
        </p:txBody>
      </p:sp>
      <p:sp>
        <p:nvSpPr>
          <p:cNvPr id="25" name="Rectangle 3">
            <a:extLst>
              <a:ext uri="{FF2B5EF4-FFF2-40B4-BE49-F238E27FC236}">
                <a16:creationId xmlns:a16="http://schemas.microsoft.com/office/drawing/2014/main" id="{D3F738D9-CE2B-4F28-86B1-6E73BA7522CF}"/>
              </a:ext>
            </a:extLst>
          </p:cNvPr>
          <p:cNvSpPr>
            <a:spLocks noChangeArrowheads="1"/>
          </p:cNvSpPr>
          <p:nvPr/>
        </p:nvSpPr>
        <p:spPr bwMode="auto">
          <a:xfrm>
            <a:off x="222453" y="1721516"/>
            <a:ext cx="3785614"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en-GB" altLang="hu-HU" dirty="0">
                <a:solidFill>
                  <a:srgbClr val="4E7A45"/>
                </a:solidFill>
                <a:latin typeface="Times New Roman" panose="02020603050405020304" pitchFamily="18" charset="0"/>
              </a:rPr>
              <a:t>Demand: </a:t>
            </a:r>
          </a:p>
          <a:p>
            <a:pPr algn="just"/>
            <a:r>
              <a:rPr lang="en-GB" altLang="hu-HU" dirty="0">
                <a:solidFill>
                  <a:srgbClr val="4E7A45"/>
                </a:solidFill>
                <a:latin typeface="Times New Roman" panose="02020603050405020304" pitchFamily="18" charset="0"/>
              </a:rPr>
              <a:t>Provide coordinates of a point known in one projection system in another system.</a:t>
            </a:r>
          </a:p>
          <a:p>
            <a:pPr algn="just"/>
            <a:endParaRPr lang="en-GB" altLang="hu-HU" dirty="0">
              <a:solidFill>
                <a:srgbClr val="4E7A45"/>
              </a:solidFill>
              <a:latin typeface="Times New Roman" panose="02020603050405020304" pitchFamily="18" charset="0"/>
            </a:endParaRPr>
          </a:p>
          <a:p>
            <a:pPr algn="just"/>
            <a:r>
              <a:rPr lang="en-GB" altLang="hu-HU" dirty="0">
                <a:solidFill>
                  <a:srgbClr val="4E7A45"/>
                </a:solidFill>
                <a:latin typeface="Times New Roman" panose="02020603050405020304" pitchFamily="18" charset="0"/>
              </a:rPr>
              <a:t>Such transformation can be applied</a:t>
            </a:r>
          </a:p>
          <a:p>
            <a:pPr marL="285750" indent="-285750" algn="just">
              <a:buFontTx/>
              <a:buChar char="-"/>
            </a:pPr>
            <a:r>
              <a:rPr lang="en-GB" altLang="hu-HU" dirty="0">
                <a:solidFill>
                  <a:srgbClr val="4E7A45"/>
                </a:solidFill>
                <a:latin typeface="Times New Roman" panose="02020603050405020304" pitchFamily="18" charset="0"/>
              </a:rPr>
              <a:t>between two different system</a:t>
            </a:r>
          </a:p>
          <a:p>
            <a:pPr marL="285750" indent="-285750" algn="just">
              <a:buFontTx/>
              <a:buChar char="-"/>
            </a:pPr>
            <a:r>
              <a:rPr lang="en-GB" altLang="hu-HU" dirty="0">
                <a:solidFill>
                  <a:srgbClr val="4E7A45"/>
                </a:solidFill>
                <a:latin typeface="Times New Roman" panose="02020603050405020304" pitchFamily="18" charset="0"/>
              </a:rPr>
              <a:t>between zones of the same system</a:t>
            </a:r>
          </a:p>
          <a:p>
            <a:pPr marL="285750" indent="-285750" algn="just">
              <a:buFontTx/>
              <a:buChar char="-"/>
            </a:pPr>
            <a:r>
              <a:rPr lang="en-GB" altLang="hu-HU" dirty="0">
                <a:solidFill>
                  <a:srgbClr val="4E7A45"/>
                </a:solidFill>
                <a:latin typeface="Times New Roman" panose="02020603050405020304" pitchFamily="18" charset="0"/>
              </a:rPr>
              <a:t>local and official systems</a:t>
            </a:r>
          </a:p>
        </p:txBody>
      </p:sp>
      <p:sp>
        <p:nvSpPr>
          <p:cNvPr id="27" name="Szövegdoboz 26">
            <a:extLst>
              <a:ext uri="{FF2B5EF4-FFF2-40B4-BE49-F238E27FC236}">
                <a16:creationId xmlns:a16="http://schemas.microsoft.com/office/drawing/2014/main" id="{43E30C75-691A-4ADF-8938-15532E670DA2}"/>
              </a:ext>
            </a:extLst>
          </p:cNvPr>
          <p:cNvSpPr txBox="1"/>
          <p:nvPr/>
        </p:nvSpPr>
        <p:spPr>
          <a:xfrm rot="1475313">
            <a:off x="4622888" y="2782788"/>
            <a:ext cx="1406598" cy="307777"/>
          </a:xfrm>
          <a:prstGeom prst="rect">
            <a:avLst/>
          </a:prstGeom>
          <a:solidFill>
            <a:schemeClr val="bg1">
              <a:lumMod val="75000"/>
            </a:schemeClr>
          </a:solidFill>
        </p:spPr>
        <p:txBody>
          <a:bodyPr wrap="square">
            <a:spAutoFit/>
          </a:bodyPr>
          <a:lstStyle/>
          <a:p>
            <a:r>
              <a:rPr lang="en-GB" altLang="hu-HU" sz="1400" i="1" dirty="0">
                <a:solidFill>
                  <a:srgbClr val="0070C0"/>
                </a:solidFill>
              </a:rPr>
              <a:t>reference surface</a:t>
            </a:r>
            <a:endParaRPr lang="en-GB" sz="1400" i="1" dirty="0">
              <a:solidFill>
                <a:srgbClr val="0070C0"/>
              </a:solidFill>
            </a:endParaRPr>
          </a:p>
        </p:txBody>
      </p:sp>
    </p:spTree>
    <p:extLst>
      <p:ext uri="{BB962C8B-B14F-4D97-AF65-F5344CB8AC3E}">
        <p14:creationId xmlns:p14="http://schemas.microsoft.com/office/powerpoint/2010/main" val="317270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down)">
                                      <p:cBhvr>
                                        <p:cTn id="14" dur="500"/>
                                        <p:tgtEl>
                                          <p:spTgt spid="18"/>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par>
                          <p:cTn id="23" fill="hold">
                            <p:stCondLst>
                              <p:cond delay="1500"/>
                            </p:stCondLst>
                            <p:childTnLst>
                              <p:par>
                                <p:cTn id="24" presetID="10" presetClass="entr" presetSubtype="0" fill="hold" grpId="0"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par>
                          <p:cTn id="27" fill="hold">
                            <p:stCondLst>
                              <p:cond delay="2000"/>
                            </p:stCondLst>
                            <p:childTnLst>
                              <p:par>
                                <p:cTn id="28" presetID="22" presetClass="entr" presetSubtype="4"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childTnLst>
                          </p:cTn>
                        </p:par>
                        <p:par>
                          <p:cTn id="31" fill="hold">
                            <p:stCondLst>
                              <p:cond delay="2500"/>
                            </p:stCondLst>
                            <p:childTnLst>
                              <p:par>
                                <p:cTn id="32" presetID="10"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5">
                                            <p:txEl>
                                              <p:pRg st="3" end="3"/>
                                            </p:txEl>
                                          </p:spTgt>
                                        </p:tgtEl>
                                        <p:attrNameLst>
                                          <p:attrName>style.visibility</p:attrName>
                                        </p:attrNameLst>
                                      </p:cBhvr>
                                      <p:to>
                                        <p:strVal val="visible"/>
                                      </p:to>
                                    </p:set>
                                    <p:animEffect transition="in" filter="fade">
                                      <p:cBhvr>
                                        <p:cTn id="39" dur="500"/>
                                        <p:tgtEl>
                                          <p:spTgt spid="25">
                                            <p:txEl>
                                              <p:pRg st="3" end="3"/>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25">
                                            <p:txEl>
                                              <p:pRg st="4" end="4"/>
                                            </p:txEl>
                                          </p:spTgt>
                                        </p:tgtEl>
                                        <p:attrNameLst>
                                          <p:attrName>style.visibility</p:attrName>
                                        </p:attrNameLst>
                                      </p:cBhvr>
                                      <p:to>
                                        <p:strVal val="visible"/>
                                      </p:to>
                                    </p:set>
                                    <p:animEffect transition="in" filter="fade">
                                      <p:cBhvr>
                                        <p:cTn id="42" dur="500"/>
                                        <p:tgtEl>
                                          <p:spTgt spid="25">
                                            <p:txEl>
                                              <p:pRg st="4" end="4"/>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25">
                                            <p:txEl>
                                              <p:pRg st="5" end="5"/>
                                            </p:txEl>
                                          </p:spTgt>
                                        </p:tgtEl>
                                        <p:attrNameLst>
                                          <p:attrName>style.visibility</p:attrName>
                                        </p:attrNameLst>
                                      </p:cBhvr>
                                      <p:to>
                                        <p:strVal val="visible"/>
                                      </p:to>
                                    </p:set>
                                    <p:animEffect transition="in" filter="fade">
                                      <p:cBhvr>
                                        <p:cTn id="45" dur="500"/>
                                        <p:tgtEl>
                                          <p:spTgt spid="25">
                                            <p:txEl>
                                              <p:pRg st="5" end="5"/>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25">
                                            <p:txEl>
                                              <p:pRg st="6" end="6"/>
                                            </p:txEl>
                                          </p:spTgt>
                                        </p:tgtEl>
                                        <p:attrNameLst>
                                          <p:attrName>style.visibility</p:attrName>
                                        </p:attrNameLst>
                                      </p:cBhvr>
                                      <p:to>
                                        <p:strVal val="visible"/>
                                      </p:to>
                                    </p:set>
                                    <p:animEffect transition="in" filter="fade">
                                      <p:cBhvr>
                                        <p:cTn id="48" dur="500"/>
                                        <p:tgtEl>
                                          <p:spTgt spid="2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p:bldP spid="22" grpId="0"/>
      <p:bldP spid="23" grpId="0"/>
      <p:bldP spid="2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1BA6688-CC22-487E-AC1D-1B1121203996}"/>
              </a:ext>
            </a:extLst>
          </p:cNvPr>
          <p:cNvSpPr txBox="1">
            <a:spLocks/>
          </p:cNvSpPr>
          <p:nvPr/>
        </p:nvSpPr>
        <p:spPr>
          <a:xfrm>
            <a:off x="457200" y="195486"/>
            <a:ext cx="8229600" cy="857250"/>
          </a:xfrm>
          <a:prstGeom prst="rect">
            <a:avLst/>
          </a:prstGeom>
        </p:spPr>
        <p:txBody>
          <a:bodyPr>
            <a:normAutofit/>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en-GB" dirty="0"/>
              <a:t>Transformations</a:t>
            </a:r>
          </a:p>
        </p:txBody>
      </p:sp>
      <p:sp>
        <p:nvSpPr>
          <p:cNvPr id="6" name="Rectangle 3">
            <a:extLst>
              <a:ext uri="{FF2B5EF4-FFF2-40B4-BE49-F238E27FC236}">
                <a16:creationId xmlns:a16="http://schemas.microsoft.com/office/drawing/2014/main" id="{4F01D31A-C47B-461E-9718-4D529F50F99A}"/>
              </a:ext>
            </a:extLst>
          </p:cNvPr>
          <p:cNvSpPr>
            <a:spLocks noChangeArrowheads="1"/>
          </p:cNvSpPr>
          <p:nvPr/>
        </p:nvSpPr>
        <p:spPr bwMode="auto">
          <a:xfrm>
            <a:off x="539552" y="1057249"/>
            <a:ext cx="7920879"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hu-HU" altLang="hu-HU" dirty="0" err="1">
                <a:solidFill>
                  <a:srgbClr val="4E7A45"/>
                </a:solidFill>
                <a:latin typeface="Times New Roman" panose="02020603050405020304" pitchFamily="18" charset="0"/>
              </a:rPr>
              <a:t>Such</a:t>
            </a:r>
            <a:r>
              <a:rPr lang="hu-HU" altLang="hu-HU" dirty="0">
                <a:solidFill>
                  <a:srgbClr val="4E7A45"/>
                </a:solidFill>
                <a:latin typeface="Times New Roman" panose="02020603050405020304" pitchFamily="18" charset="0"/>
              </a:rPr>
              <a:t> a </a:t>
            </a:r>
            <a:r>
              <a:rPr lang="hu-HU" altLang="hu-HU" dirty="0" err="1">
                <a:solidFill>
                  <a:srgbClr val="4E7A45"/>
                </a:solidFill>
                <a:latin typeface="Times New Roman" panose="02020603050405020304" pitchFamily="18" charset="0"/>
              </a:rPr>
              <a:t>transformation</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can</a:t>
            </a:r>
            <a:r>
              <a:rPr lang="hu-HU" altLang="hu-HU" dirty="0">
                <a:solidFill>
                  <a:srgbClr val="4E7A45"/>
                </a:solidFill>
                <a:latin typeface="Times New Roman" panose="02020603050405020304" pitchFamily="18" charset="0"/>
              </a:rPr>
              <a:t> be </a:t>
            </a:r>
            <a:r>
              <a:rPr lang="hu-HU" altLang="hu-HU" dirty="0" err="1">
                <a:solidFill>
                  <a:srgbClr val="4E7A45"/>
                </a:solidFill>
                <a:latin typeface="Times New Roman" panose="02020603050405020304" pitchFamily="18" charset="0"/>
              </a:rPr>
              <a:t>performed</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by</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making</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use</a:t>
            </a:r>
            <a:r>
              <a:rPr lang="hu-HU" altLang="hu-HU" dirty="0">
                <a:solidFill>
                  <a:srgbClr val="4E7A45"/>
                </a:solidFill>
                <a:latin typeface="Times New Roman" panose="02020603050405020304" pitchFamily="18" charset="0"/>
              </a:rPr>
              <a:t> of </a:t>
            </a:r>
            <a:r>
              <a:rPr lang="hu-HU" altLang="hu-HU" dirty="0" err="1">
                <a:solidFill>
                  <a:srgbClr val="4E7A45"/>
                </a:solidFill>
                <a:latin typeface="Times New Roman" panose="02020603050405020304" pitchFamily="18" charset="0"/>
              </a:rPr>
              <a:t>the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mapping</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equations</a:t>
            </a:r>
            <a:r>
              <a:rPr lang="hu-HU" altLang="hu-HU" dirty="0">
                <a:solidFill>
                  <a:srgbClr val="4E7A45"/>
                </a:solidFill>
                <a:latin typeface="Times New Roman" panose="02020603050405020304" pitchFamily="18" charset="0"/>
              </a:rPr>
              <a:t> of </a:t>
            </a:r>
            <a:r>
              <a:rPr lang="hu-HU" altLang="hu-HU" dirty="0" err="1">
                <a:solidFill>
                  <a:srgbClr val="4E7A45"/>
                </a:solidFill>
                <a:latin typeface="Times New Roman" panose="02020603050405020304" pitchFamily="18" charset="0"/>
              </a:rPr>
              <a:t>the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two</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systems</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if</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they</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have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common</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reference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surface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Otherwise</a:t>
            </a:r>
            <a:r>
              <a:rPr lang="hu-HU" altLang="hu-HU" dirty="0">
                <a:solidFill>
                  <a:srgbClr val="4E7A45"/>
                </a:solidFill>
                <a:latin typeface="Times New Roman" panose="02020603050405020304" pitchFamily="18" charset="0"/>
              </a:rPr>
              <a:t>, i</a:t>
            </a:r>
            <a:r>
              <a:rPr lang="en-GB" altLang="hu-HU" dirty="0">
                <a:solidFill>
                  <a:srgbClr val="4E7A45"/>
                </a:solidFill>
                <a:latin typeface="Times New Roman" panose="02020603050405020304" pitchFamily="18" charset="0"/>
              </a:rPr>
              <a:t>n most cases, transformations between coordinate systems </a:t>
            </a:r>
            <a:r>
              <a:rPr lang="hu-HU" altLang="hu-HU" dirty="0" err="1">
                <a:solidFill>
                  <a:srgbClr val="4E7A45"/>
                </a:solidFill>
                <a:latin typeface="Times New Roman" panose="02020603050405020304" pitchFamily="18" charset="0"/>
              </a:rPr>
              <a:t>can</a:t>
            </a:r>
            <a:r>
              <a:rPr lang="hu-HU" altLang="hu-HU" dirty="0">
                <a:solidFill>
                  <a:srgbClr val="4E7A45"/>
                </a:solidFill>
                <a:latin typeface="Times New Roman" panose="02020603050405020304" pitchFamily="18" charset="0"/>
              </a:rPr>
              <a:t>  be</a:t>
            </a:r>
            <a:r>
              <a:rPr lang="en-GB" altLang="hu-HU" dirty="0">
                <a:solidFill>
                  <a:srgbClr val="4E7A45"/>
                </a:solidFill>
                <a:latin typeface="Times New Roman" panose="02020603050405020304" pitchFamily="18" charset="0"/>
              </a:rPr>
              <a:t> performed </a:t>
            </a:r>
            <a:r>
              <a:rPr lang="hu-HU" altLang="hu-HU" dirty="0" err="1">
                <a:solidFill>
                  <a:srgbClr val="4E7A45"/>
                </a:solidFill>
                <a:latin typeface="Times New Roman" panose="02020603050405020304" pitchFamily="18" charset="0"/>
              </a:rPr>
              <a:t>based</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on</a:t>
            </a:r>
            <a:r>
              <a:rPr lang="en-GB" altLang="hu-HU" dirty="0">
                <a:solidFill>
                  <a:srgbClr val="4E7A45"/>
                </a:solidFill>
                <a:latin typeface="Times New Roman" panose="02020603050405020304" pitchFamily="18" charset="0"/>
              </a:rPr>
              <a:t> points with known coordinates in both systems. This </a:t>
            </a:r>
            <a:r>
              <a:rPr lang="hu-HU" altLang="hu-HU" dirty="0" err="1">
                <a:solidFill>
                  <a:srgbClr val="4E7A45"/>
                </a:solidFill>
                <a:latin typeface="Times New Roman" panose="02020603050405020304" pitchFamily="18" charset="0"/>
              </a:rPr>
              <a:t>case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the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transformation</a:t>
            </a:r>
            <a:r>
              <a:rPr lang="hu-HU" altLang="hu-HU" dirty="0">
                <a:solidFill>
                  <a:srgbClr val="4E7A45"/>
                </a:solidFill>
                <a:latin typeface="Times New Roman" panose="02020603050405020304" pitchFamily="18" charset="0"/>
              </a:rPr>
              <a:t> </a:t>
            </a:r>
            <a:r>
              <a:rPr lang="en-GB" altLang="hu-HU" dirty="0">
                <a:solidFill>
                  <a:srgbClr val="4E7A45"/>
                </a:solidFill>
                <a:latin typeface="Times New Roman" panose="02020603050405020304" pitchFamily="18" charset="0"/>
              </a:rPr>
              <a:t>is done by </a:t>
            </a:r>
            <a:r>
              <a:rPr lang="en-GB" altLang="hu-HU" dirty="0" err="1">
                <a:solidFill>
                  <a:srgbClr val="4E7A45"/>
                </a:solidFill>
                <a:latin typeface="Times New Roman" panose="02020603050405020304" pitchFamily="18" charset="0"/>
              </a:rPr>
              <a:t>Helmert</a:t>
            </a:r>
            <a:r>
              <a:rPr lang="en-GB" altLang="hu-HU" dirty="0">
                <a:solidFill>
                  <a:srgbClr val="4E7A45"/>
                </a:solidFill>
                <a:latin typeface="Times New Roman" panose="02020603050405020304" pitchFamily="18" charset="0"/>
              </a:rPr>
              <a:t> (or similarity) transformation.</a:t>
            </a:r>
          </a:p>
          <a:p>
            <a:pPr algn="just"/>
            <a:endParaRPr lang="en-GB" altLang="hu-HU" dirty="0">
              <a:solidFill>
                <a:schemeClr val="accent3">
                  <a:lumMod val="60000"/>
                  <a:lumOff val="40000"/>
                </a:schemeClr>
              </a:solidFill>
              <a:latin typeface="Times New Roman" panose="02020603050405020304" pitchFamily="18" charset="0"/>
            </a:endParaRPr>
          </a:p>
          <a:p>
            <a:pPr algn="just"/>
            <a:r>
              <a:rPr lang="en-GB" altLang="hu-HU" dirty="0">
                <a:solidFill>
                  <a:schemeClr val="accent3">
                    <a:lumMod val="60000"/>
                    <a:lumOff val="40000"/>
                  </a:schemeClr>
                </a:solidFill>
                <a:latin typeface="Times New Roman" panose="02020603050405020304" pitchFamily="18" charset="0"/>
              </a:rPr>
              <a:t>In this case, first parameters of a transformation function is determined based on the coordinates of mutually known points. Then, the transformation function can applied to any other points (known in one system) to calculate their coordinates in the other system.</a:t>
            </a:r>
          </a:p>
        </p:txBody>
      </p:sp>
    </p:spTree>
    <p:extLst>
      <p:ext uri="{BB962C8B-B14F-4D97-AF65-F5344CB8AC3E}">
        <p14:creationId xmlns:p14="http://schemas.microsoft.com/office/powerpoint/2010/main" val="33084427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1BA6688-CC22-487E-AC1D-1B1121203996}"/>
              </a:ext>
            </a:extLst>
          </p:cNvPr>
          <p:cNvSpPr txBox="1">
            <a:spLocks/>
          </p:cNvSpPr>
          <p:nvPr/>
        </p:nvSpPr>
        <p:spPr>
          <a:xfrm>
            <a:off x="457200" y="195486"/>
            <a:ext cx="8229600" cy="857250"/>
          </a:xfrm>
          <a:prstGeom prst="rect">
            <a:avLst/>
          </a:prstGeom>
        </p:spPr>
        <p:txBody>
          <a:bodyPr>
            <a:normAutofit/>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en-GB" dirty="0"/>
              <a:t>Transformations</a:t>
            </a:r>
          </a:p>
        </p:txBody>
      </p:sp>
      <p:sp>
        <p:nvSpPr>
          <p:cNvPr id="6" name="Rectangle 3">
            <a:extLst>
              <a:ext uri="{FF2B5EF4-FFF2-40B4-BE49-F238E27FC236}">
                <a16:creationId xmlns:a16="http://schemas.microsoft.com/office/drawing/2014/main" id="{4F01D31A-C47B-461E-9718-4D529F50F99A}"/>
              </a:ext>
            </a:extLst>
          </p:cNvPr>
          <p:cNvSpPr>
            <a:spLocks noChangeArrowheads="1"/>
          </p:cNvSpPr>
          <p:nvPr/>
        </p:nvSpPr>
        <p:spPr bwMode="auto">
          <a:xfrm>
            <a:off x="539552" y="1057249"/>
            <a:ext cx="7920879"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hu-HU" altLang="hu-HU" dirty="0" err="1">
                <a:solidFill>
                  <a:schemeClr val="accent3">
                    <a:lumMod val="60000"/>
                    <a:lumOff val="40000"/>
                  </a:schemeClr>
                </a:solidFill>
                <a:latin typeface="Times New Roman" panose="02020603050405020304" pitchFamily="18" charset="0"/>
              </a:rPr>
              <a:t>Such</a:t>
            </a:r>
            <a:r>
              <a:rPr lang="hu-HU" altLang="hu-HU" dirty="0">
                <a:solidFill>
                  <a:schemeClr val="accent3">
                    <a:lumMod val="60000"/>
                    <a:lumOff val="40000"/>
                  </a:schemeClr>
                </a:solidFill>
                <a:latin typeface="Times New Roman" panose="02020603050405020304" pitchFamily="18" charset="0"/>
              </a:rPr>
              <a:t> a </a:t>
            </a:r>
            <a:r>
              <a:rPr lang="hu-HU" altLang="hu-HU" dirty="0" err="1">
                <a:solidFill>
                  <a:schemeClr val="accent3">
                    <a:lumMod val="60000"/>
                    <a:lumOff val="40000"/>
                  </a:schemeClr>
                </a:solidFill>
                <a:latin typeface="Times New Roman" panose="02020603050405020304" pitchFamily="18" charset="0"/>
              </a:rPr>
              <a:t>transformation</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can</a:t>
            </a:r>
            <a:r>
              <a:rPr lang="hu-HU" altLang="hu-HU" dirty="0">
                <a:solidFill>
                  <a:schemeClr val="accent3">
                    <a:lumMod val="60000"/>
                    <a:lumOff val="40000"/>
                  </a:schemeClr>
                </a:solidFill>
                <a:latin typeface="Times New Roman" panose="02020603050405020304" pitchFamily="18" charset="0"/>
              </a:rPr>
              <a:t> be </a:t>
            </a:r>
            <a:r>
              <a:rPr lang="hu-HU" altLang="hu-HU" dirty="0" err="1">
                <a:solidFill>
                  <a:schemeClr val="accent3">
                    <a:lumMod val="60000"/>
                    <a:lumOff val="40000"/>
                  </a:schemeClr>
                </a:solidFill>
                <a:latin typeface="Times New Roman" panose="02020603050405020304" pitchFamily="18" charset="0"/>
              </a:rPr>
              <a:t>performed</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by</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making</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use</a:t>
            </a:r>
            <a:r>
              <a:rPr lang="hu-HU" altLang="hu-HU" dirty="0">
                <a:solidFill>
                  <a:schemeClr val="accent3">
                    <a:lumMod val="60000"/>
                    <a:lumOff val="40000"/>
                  </a:schemeClr>
                </a:solidFill>
                <a:latin typeface="Times New Roman" panose="02020603050405020304" pitchFamily="18" charset="0"/>
              </a:rPr>
              <a:t> of </a:t>
            </a:r>
            <a:r>
              <a:rPr lang="hu-HU" altLang="hu-HU" dirty="0" err="1">
                <a:solidFill>
                  <a:schemeClr val="accent3">
                    <a:lumMod val="60000"/>
                    <a:lumOff val="40000"/>
                  </a:schemeClr>
                </a:solidFill>
                <a:latin typeface="Times New Roman" panose="02020603050405020304" pitchFamily="18" charset="0"/>
              </a:rPr>
              <a:t>the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mapping</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equations</a:t>
            </a:r>
            <a:r>
              <a:rPr lang="hu-HU" altLang="hu-HU" dirty="0">
                <a:solidFill>
                  <a:schemeClr val="accent3">
                    <a:lumMod val="60000"/>
                    <a:lumOff val="40000"/>
                  </a:schemeClr>
                </a:solidFill>
                <a:latin typeface="Times New Roman" panose="02020603050405020304" pitchFamily="18" charset="0"/>
              </a:rPr>
              <a:t> of </a:t>
            </a:r>
            <a:r>
              <a:rPr lang="hu-HU" altLang="hu-HU" dirty="0" err="1">
                <a:solidFill>
                  <a:schemeClr val="accent3">
                    <a:lumMod val="60000"/>
                    <a:lumOff val="40000"/>
                  </a:schemeClr>
                </a:solidFill>
                <a:latin typeface="Times New Roman" panose="02020603050405020304" pitchFamily="18" charset="0"/>
              </a:rPr>
              <a:t>the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two</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systems</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if</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they</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have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common</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reference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surface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Otherwise</a:t>
            </a:r>
            <a:r>
              <a:rPr lang="hu-HU" altLang="hu-HU" dirty="0">
                <a:solidFill>
                  <a:schemeClr val="accent3">
                    <a:lumMod val="60000"/>
                    <a:lumOff val="40000"/>
                  </a:schemeClr>
                </a:solidFill>
                <a:latin typeface="Times New Roman" panose="02020603050405020304" pitchFamily="18" charset="0"/>
              </a:rPr>
              <a:t>, i</a:t>
            </a:r>
            <a:r>
              <a:rPr lang="en-GB" altLang="hu-HU" dirty="0">
                <a:solidFill>
                  <a:schemeClr val="accent3">
                    <a:lumMod val="60000"/>
                    <a:lumOff val="40000"/>
                  </a:schemeClr>
                </a:solidFill>
                <a:latin typeface="Times New Roman" panose="02020603050405020304" pitchFamily="18" charset="0"/>
              </a:rPr>
              <a:t>n most cases, transformations between coordinate systems </a:t>
            </a:r>
            <a:r>
              <a:rPr lang="hu-HU" altLang="hu-HU" dirty="0" err="1">
                <a:solidFill>
                  <a:schemeClr val="accent3">
                    <a:lumMod val="60000"/>
                    <a:lumOff val="40000"/>
                  </a:schemeClr>
                </a:solidFill>
                <a:latin typeface="Times New Roman" panose="02020603050405020304" pitchFamily="18" charset="0"/>
              </a:rPr>
              <a:t>can</a:t>
            </a:r>
            <a:r>
              <a:rPr lang="hu-HU" altLang="hu-HU" dirty="0">
                <a:solidFill>
                  <a:schemeClr val="accent3">
                    <a:lumMod val="60000"/>
                    <a:lumOff val="40000"/>
                  </a:schemeClr>
                </a:solidFill>
                <a:latin typeface="Times New Roman" panose="02020603050405020304" pitchFamily="18" charset="0"/>
              </a:rPr>
              <a:t>  be</a:t>
            </a:r>
            <a:r>
              <a:rPr lang="en-GB" altLang="hu-HU" dirty="0">
                <a:solidFill>
                  <a:schemeClr val="accent3">
                    <a:lumMod val="60000"/>
                    <a:lumOff val="40000"/>
                  </a:schemeClr>
                </a:solidFill>
                <a:latin typeface="Times New Roman" panose="02020603050405020304" pitchFamily="18" charset="0"/>
              </a:rPr>
              <a:t> performed </a:t>
            </a:r>
            <a:r>
              <a:rPr lang="hu-HU" altLang="hu-HU" dirty="0" err="1">
                <a:solidFill>
                  <a:schemeClr val="accent3">
                    <a:lumMod val="60000"/>
                    <a:lumOff val="40000"/>
                  </a:schemeClr>
                </a:solidFill>
                <a:latin typeface="Times New Roman" panose="02020603050405020304" pitchFamily="18" charset="0"/>
              </a:rPr>
              <a:t>based</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on</a:t>
            </a:r>
            <a:r>
              <a:rPr lang="en-GB" altLang="hu-HU" dirty="0">
                <a:solidFill>
                  <a:schemeClr val="accent3">
                    <a:lumMod val="60000"/>
                    <a:lumOff val="40000"/>
                  </a:schemeClr>
                </a:solidFill>
                <a:latin typeface="Times New Roman" panose="02020603050405020304" pitchFamily="18" charset="0"/>
              </a:rPr>
              <a:t> points with known coordinates in both systems. This </a:t>
            </a:r>
            <a:r>
              <a:rPr lang="hu-HU" altLang="hu-HU" dirty="0" err="1">
                <a:solidFill>
                  <a:schemeClr val="accent3">
                    <a:lumMod val="60000"/>
                    <a:lumOff val="40000"/>
                  </a:schemeClr>
                </a:solidFill>
                <a:latin typeface="Times New Roman" panose="02020603050405020304" pitchFamily="18" charset="0"/>
              </a:rPr>
              <a:t>case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the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transformation</a:t>
            </a:r>
            <a:r>
              <a:rPr lang="hu-HU" altLang="hu-HU" dirty="0">
                <a:solidFill>
                  <a:schemeClr val="accent3">
                    <a:lumMod val="60000"/>
                    <a:lumOff val="40000"/>
                  </a:schemeClr>
                </a:solidFill>
                <a:latin typeface="Times New Roman" panose="02020603050405020304" pitchFamily="18" charset="0"/>
              </a:rPr>
              <a:t> </a:t>
            </a:r>
            <a:r>
              <a:rPr lang="en-GB" altLang="hu-HU" dirty="0">
                <a:solidFill>
                  <a:schemeClr val="accent3">
                    <a:lumMod val="60000"/>
                    <a:lumOff val="40000"/>
                  </a:schemeClr>
                </a:solidFill>
                <a:latin typeface="Times New Roman" panose="02020603050405020304" pitchFamily="18" charset="0"/>
              </a:rPr>
              <a:t>is done by </a:t>
            </a:r>
            <a:r>
              <a:rPr lang="en-GB" altLang="hu-HU" dirty="0" err="1">
                <a:solidFill>
                  <a:schemeClr val="accent3">
                    <a:lumMod val="60000"/>
                    <a:lumOff val="40000"/>
                  </a:schemeClr>
                </a:solidFill>
                <a:latin typeface="Times New Roman" panose="02020603050405020304" pitchFamily="18" charset="0"/>
              </a:rPr>
              <a:t>Helmert</a:t>
            </a:r>
            <a:r>
              <a:rPr lang="en-GB" altLang="hu-HU" dirty="0">
                <a:solidFill>
                  <a:schemeClr val="accent3">
                    <a:lumMod val="60000"/>
                    <a:lumOff val="40000"/>
                  </a:schemeClr>
                </a:solidFill>
                <a:latin typeface="Times New Roman" panose="02020603050405020304" pitchFamily="18" charset="0"/>
              </a:rPr>
              <a:t> (or similarity) transformation.</a:t>
            </a:r>
          </a:p>
          <a:p>
            <a:pPr algn="just"/>
            <a:endParaRPr lang="en-GB" altLang="hu-HU" dirty="0">
              <a:solidFill>
                <a:schemeClr val="accent3">
                  <a:lumMod val="60000"/>
                  <a:lumOff val="40000"/>
                </a:schemeClr>
              </a:solidFill>
              <a:latin typeface="Times New Roman" panose="02020603050405020304" pitchFamily="18" charset="0"/>
            </a:endParaRPr>
          </a:p>
          <a:p>
            <a:pPr algn="just"/>
            <a:r>
              <a:rPr lang="en-GB" altLang="hu-HU" dirty="0">
                <a:solidFill>
                  <a:srgbClr val="4E7A45"/>
                </a:solidFill>
                <a:latin typeface="Times New Roman" panose="02020603050405020304" pitchFamily="18" charset="0"/>
              </a:rPr>
              <a:t>In this case, first parameters of a transformation function is determined based on the coordinates of mutually known points. Then, the transformation function can applied to any other points (known in one system) to calculate their coordinates in the other system.</a:t>
            </a:r>
          </a:p>
        </p:txBody>
      </p:sp>
    </p:spTree>
    <p:extLst>
      <p:ext uri="{BB962C8B-B14F-4D97-AF65-F5344CB8AC3E}">
        <p14:creationId xmlns:p14="http://schemas.microsoft.com/office/powerpoint/2010/main" val="31066811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D92A0C29-7825-46B3-8A8C-0E8E52C53946}"/>
              </a:ext>
            </a:extLst>
          </p:cNvPr>
          <p:cNvSpPr>
            <a:spLocks noChangeArrowheads="1"/>
          </p:cNvSpPr>
          <p:nvPr/>
        </p:nvSpPr>
        <p:spPr bwMode="auto">
          <a:xfrm>
            <a:off x="4211960" y="207578"/>
            <a:ext cx="4077593"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hu-HU" altLang="hu-HU" dirty="0">
                <a:solidFill>
                  <a:srgbClr val="4E7A45"/>
                </a:solidFill>
                <a:latin typeface="Times New Roman" panose="02020603050405020304" pitchFamily="18" charset="0"/>
              </a:rPr>
              <a:t>In 2D, </a:t>
            </a:r>
            <a:r>
              <a:rPr lang="hu-HU" altLang="hu-HU" dirty="0" err="1">
                <a:solidFill>
                  <a:srgbClr val="4E7A45"/>
                </a:solidFill>
                <a:latin typeface="Times New Roman" panose="02020603050405020304" pitchFamily="18" charset="0"/>
              </a:rPr>
              <a:t>the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Helmert</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transformation</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consists</a:t>
            </a:r>
            <a:r>
              <a:rPr lang="hu-HU" altLang="hu-HU" dirty="0">
                <a:solidFill>
                  <a:srgbClr val="4E7A45"/>
                </a:solidFill>
                <a:latin typeface="Times New Roman" panose="02020603050405020304" pitchFamily="18" charset="0"/>
              </a:rPr>
              <a:t> of a </a:t>
            </a:r>
            <a:r>
              <a:rPr lang="hu-HU" altLang="hu-HU" dirty="0" err="1">
                <a:solidFill>
                  <a:srgbClr val="4E7A45"/>
                </a:solidFill>
                <a:latin typeface="Times New Roman" panose="02020603050405020304" pitchFamily="18" charset="0"/>
              </a:rPr>
              <a:t>translation</a:t>
            </a:r>
            <a:r>
              <a:rPr lang="hu-HU" altLang="hu-HU" dirty="0">
                <a:solidFill>
                  <a:srgbClr val="4E7A45"/>
                </a:solidFill>
                <a:latin typeface="Times New Roman" panose="02020603050405020304" pitchFamily="18" charset="0"/>
              </a:rPr>
              <a:t> (2 </a:t>
            </a:r>
            <a:r>
              <a:rPr lang="hu-HU" altLang="hu-HU" dirty="0" err="1">
                <a:solidFill>
                  <a:srgbClr val="4E7A45"/>
                </a:solidFill>
                <a:latin typeface="Times New Roman" panose="02020603050405020304" pitchFamily="18" charset="0"/>
              </a:rPr>
              <a:t>parameters</a:t>
            </a:r>
            <a:r>
              <a:rPr lang="hu-HU" altLang="hu-HU" dirty="0">
                <a:solidFill>
                  <a:srgbClr val="4E7A45"/>
                </a:solidFill>
                <a:latin typeface="Times New Roman" panose="02020603050405020304" pitchFamily="18" charset="0"/>
              </a:rPr>
              <a:t>) and a </a:t>
            </a:r>
            <a:r>
              <a:rPr lang="hu-HU" altLang="hu-HU" dirty="0" err="1">
                <a:solidFill>
                  <a:srgbClr val="4E7A45"/>
                </a:solidFill>
                <a:latin typeface="Times New Roman" panose="02020603050405020304" pitchFamily="18" charset="0"/>
              </a:rPr>
              <a:t>rotation</a:t>
            </a:r>
            <a:r>
              <a:rPr lang="hu-HU" altLang="hu-HU" dirty="0">
                <a:solidFill>
                  <a:srgbClr val="4E7A45"/>
                </a:solidFill>
                <a:latin typeface="Times New Roman" panose="02020603050405020304" pitchFamily="18" charset="0"/>
              </a:rPr>
              <a:t> (1 </a:t>
            </a:r>
            <a:r>
              <a:rPr lang="hu-HU" altLang="hu-HU" dirty="0" err="1">
                <a:solidFill>
                  <a:srgbClr val="4E7A45"/>
                </a:solidFill>
                <a:latin typeface="Times New Roman" panose="02020603050405020304" pitchFamily="18" charset="0"/>
              </a:rPr>
              <a:t>parameter</a:t>
            </a:r>
            <a:r>
              <a:rPr lang="hu-HU" altLang="hu-HU" dirty="0">
                <a:solidFill>
                  <a:srgbClr val="4E7A45"/>
                </a:solidFill>
                <a:latin typeface="Times New Roman" panose="02020603050405020304" pitchFamily="18" charset="0"/>
              </a:rPr>
              <a:t>). In </a:t>
            </a:r>
            <a:r>
              <a:rPr lang="hu-HU" altLang="hu-HU" dirty="0" err="1">
                <a:solidFill>
                  <a:srgbClr val="4E7A45"/>
                </a:solidFill>
                <a:latin typeface="Times New Roman" panose="02020603050405020304" pitchFamily="18" charset="0"/>
              </a:rPr>
              <a:t>case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the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coordinate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axes</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are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different</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also</a:t>
            </a:r>
            <a:r>
              <a:rPr lang="hu-HU" altLang="hu-HU" dirty="0">
                <a:solidFill>
                  <a:srgbClr val="4E7A45"/>
                </a:solidFill>
                <a:latin typeface="Times New Roman" panose="02020603050405020304" pitchFamily="18" charset="0"/>
              </a:rPr>
              <a:t> a </a:t>
            </a:r>
            <a:r>
              <a:rPr lang="hu-HU" altLang="hu-HU" dirty="0" err="1">
                <a:solidFill>
                  <a:srgbClr val="4E7A45"/>
                </a:solidFill>
                <a:latin typeface="Times New Roman" panose="02020603050405020304" pitchFamily="18" charset="0"/>
              </a:rPr>
              <a:t>scale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factor</a:t>
            </a:r>
            <a:r>
              <a:rPr lang="hu-HU" altLang="hu-HU" dirty="0">
                <a:solidFill>
                  <a:srgbClr val="4E7A45"/>
                </a:solidFill>
                <a:latin typeface="Times New Roman" panose="02020603050405020304" pitchFamily="18" charset="0"/>
              </a:rPr>
              <a:t> (1 </a:t>
            </a:r>
            <a:r>
              <a:rPr lang="hu-HU" altLang="hu-HU" dirty="0" err="1">
                <a:solidFill>
                  <a:srgbClr val="4E7A45"/>
                </a:solidFill>
                <a:latin typeface="Times New Roman" panose="02020603050405020304" pitchFamily="18" charset="0"/>
              </a:rPr>
              <a:t>parameter</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should</a:t>
            </a:r>
            <a:r>
              <a:rPr lang="hu-HU" altLang="hu-HU" dirty="0">
                <a:solidFill>
                  <a:srgbClr val="4E7A45"/>
                </a:solidFill>
                <a:latin typeface="Times New Roman" panose="02020603050405020304" pitchFamily="18" charset="0"/>
              </a:rPr>
              <a:t> be </a:t>
            </a:r>
            <a:r>
              <a:rPr lang="hu-HU" altLang="hu-HU" dirty="0" err="1">
                <a:solidFill>
                  <a:srgbClr val="4E7A45"/>
                </a:solidFill>
                <a:latin typeface="Times New Roman" panose="02020603050405020304" pitchFamily="18" charset="0"/>
              </a:rPr>
              <a:t>applied</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For</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this</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reason</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it</a:t>
            </a:r>
            <a:r>
              <a:rPr lang="hu-HU" altLang="hu-HU" dirty="0">
                <a:solidFill>
                  <a:srgbClr val="4E7A45"/>
                </a:solidFill>
                <a:latin typeface="Times New Roman" panose="02020603050405020304" pitchFamily="18" charset="0"/>
              </a:rPr>
              <a:t> is </a:t>
            </a:r>
            <a:r>
              <a:rPr lang="hu-HU" altLang="hu-HU" dirty="0" err="1">
                <a:solidFill>
                  <a:srgbClr val="4E7A45"/>
                </a:solidFill>
                <a:latin typeface="Times New Roman" panose="02020603050405020304" pitchFamily="18" charset="0"/>
              </a:rPr>
              <a:t>also</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called</a:t>
            </a:r>
            <a:r>
              <a:rPr lang="hu-HU" altLang="hu-HU" dirty="0">
                <a:solidFill>
                  <a:srgbClr val="4E7A45"/>
                </a:solidFill>
                <a:latin typeface="Times New Roman" panose="02020603050405020304" pitchFamily="18" charset="0"/>
              </a:rPr>
              <a:t> 4-parameter </a:t>
            </a:r>
            <a:r>
              <a:rPr lang="hu-HU" altLang="hu-HU" dirty="0" err="1">
                <a:solidFill>
                  <a:srgbClr val="4E7A45"/>
                </a:solidFill>
                <a:latin typeface="Times New Roman" panose="02020603050405020304" pitchFamily="18" charset="0"/>
              </a:rPr>
              <a:t>transformation</a:t>
            </a:r>
            <a:r>
              <a:rPr lang="hu-HU" altLang="hu-HU" dirty="0">
                <a:solidFill>
                  <a:srgbClr val="4E7A45"/>
                </a:solidFill>
                <a:latin typeface="Times New Roman" panose="02020603050405020304" pitchFamily="18" charset="0"/>
              </a:rPr>
              <a:t>.</a:t>
            </a:r>
          </a:p>
        </p:txBody>
      </p:sp>
      <p:pic>
        <p:nvPicPr>
          <p:cNvPr id="9" name="Kép 8" descr="2dhasonlosagi.jpg">
            <a:extLst>
              <a:ext uri="{FF2B5EF4-FFF2-40B4-BE49-F238E27FC236}">
                <a16:creationId xmlns:a16="http://schemas.microsoft.com/office/drawing/2014/main" id="{6CAF0C85-3243-4C37-8FA2-F3F493B75071}"/>
              </a:ext>
            </a:extLst>
          </p:cNvPr>
          <p:cNvPicPr>
            <a:picLocks noChangeAspect="1"/>
          </p:cNvPicPr>
          <p:nvPr/>
        </p:nvPicPr>
        <p:blipFill>
          <a:blip r:embed="rId3" cstate="print"/>
          <a:stretch>
            <a:fillRect/>
          </a:stretch>
        </p:blipFill>
        <p:spPr>
          <a:xfrm>
            <a:off x="107504" y="843558"/>
            <a:ext cx="4135256" cy="2376264"/>
          </a:xfrm>
          <a:prstGeom prst="rect">
            <a:avLst/>
          </a:prstGeom>
        </p:spPr>
      </p:pic>
      <p:sp>
        <p:nvSpPr>
          <p:cNvPr id="11" name="Cím 3">
            <a:extLst>
              <a:ext uri="{FF2B5EF4-FFF2-40B4-BE49-F238E27FC236}">
                <a16:creationId xmlns:a16="http://schemas.microsoft.com/office/drawing/2014/main" id="{B7C6E2C5-A38C-47DD-B45A-D4E6A47F75BC}"/>
              </a:ext>
            </a:extLst>
          </p:cNvPr>
          <p:cNvSpPr txBox="1">
            <a:spLocks/>
          </p:cNvSpPr>
          <p:nvPr/>
        </p:nvSpPr>
        <p:spPr>
          <a:xfrm>
            <a:off x="457200" y="195486"/>
            <a:ext cx="8229600" cy="857250"/>
          </a:xfrm>
          <a:prstGeom prst="rect">
            <a:avLst/>
          </a:prstGeom>
        </p:spPr>
        <p:txBody>
          <a:bodyPr>
            <a:normAutofit/>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en-GB" dirty="0"/>
              <a:t>Transformations</a:t>
            </a:r>
          </a:p>
        </p:txBody>
      </p:sp>
      <mc:AlternateContent xmlns:mc="http://schemas.openxmlformats.org/markup-compatibility/2006" xmlns:a14="http://schemas.microsoft.com/office/drawing/2010/main">
        <mc:Choice Requires="a14">
          <p:sp>
            <p:nvSpPr>
              <p:cNvPr id="14" name="Téglalap 13">
                <a:extLst>
                  <a:ext uri="{FF2B5EF4-FFF2-40B4-BE49-F238E27FC236}">
                    <a16:creationId xmlns:a16="http://schemas.microsoft.com/office/drawing/2014/main" id="{6BA1F27C-FCE4-4634-82B3-D9D557CD2173}"/>
                  </a:ext>
                </a:extLst>
              </p:cNvPr>
              <p:cNvSpPr/>
              <p:nvPr/>
            </p:nvSpPr>
            <p:spPr>
              <a:xfrm>
                <a:off x="1187624" y="3887688"/>
                <a:ext cx="6329207" cy="708720"/>
              </a:xfrm>
              <a:prstGeom prst="rect">
                <a:avLst/>
              </a:prstGeom>
              <a:solidFill>
                <a:schemeClr val="bg1"/>
              </a:solidFill>
            </p:spPr>
            <p:txBody>
              <a:bodyPr wrap="square">
                <a:spAutoFit/>
              </a:bodyPr>
              <a:lstStyle/>
              <a:p>
                <a14:m>
                  <m:oMath xmlns:m="http://schemas.openxmlformats.org/officeDocument/2006/math">
                    <m:d>
                      <m:dPr>
                        <m:begChr m:val="["/>
                        <m:endChr m:val="]"/>
                        <m:ctrlPr>
                          <a:rPr lang="hu-HU" i="1" smtClean="0">
                            <a:latin typeface="Cambria Math" panose="02040503050406030204" pitchFamily="18" charset="0"/>
                          </a:rPr>
                        </m:ctrlPr>
                      </m:dPr>
                      <m:e>
                        <m:eqArr>
                          <m:eqArrPr>
                            <m:ctrlPr>
                              <a:rPr lang="hu-HU" i="1" smtClean="0">
                                <a:solidFill>
                                  <a:srgbClr val="0070C0"/>
                                </a:solidFill>
                                <a:latin typeface="Cambria Math" panose="02040503050406030204" pitchFamily="18" charset="0"/>
                              </a:rPr>
                            </m:ctrlPr>
                          </m:eqArrPr>
                          <m:e>
                            <m:r>
                              <a:rPr lang="hu-HU">
                                <a:solidFill>
                                  <a:srgbClr val="0070C0"/>
                                </a:solidFill>
                                <a:latin typeface="Cambria Math" panose="02040503050406030204" pitchFamily="18" charset="0"/>
                              </a:rPr>
                              <m:t>&amp;</m:t>
                            </m:r>
                            <m:sSub>
                              <m:sSubPr>
                                <m:ctrlPr>
                                  <a:rPr lang="hu-HU" i="1">
                                    <a:solidFill>
                                      <a:srgbClr val="0070C0"/>
                                    </a:solidFill>
                                    <a:latin typeface="Cambria Math" panose="02040503050406030204" pitchFamily="18" charset="0"/>
                                  </a:rPr>
                                </m:ctrlPr>
                              </m:sSubPr>
                              <m:e>
                                <m:r>
                                  <a:rPr lang="hu-HU" i="1">
                                    <a:solidFill>
                                      <a:srgbClr val="0070C0"/>
                                    </a:solidFill>
                                    <a:latin typeface="Cambria Math" panose="02040503050406030204" pitchFamily="18" charset="0"/>
                                  </a:rPr>
                                  <m:t>𝑌</m:t>
                                </m:r>
                              </m:e>
                              <m:sub>
                                <m:d>
                                  <m:dPr>
                                    <m:ctrlPr>
                                      <a:rPr lang="hu-HU" i="1">
                                        <a:solidFill>
                                          <a:srgbClr val="0070C0"/>
                                        </a:solidFill>
                                        <a:latin typeface="Cambria Math" panose="02040503050406030204" pitchFamily="18" charset="0"/>
                                      </a:rPr>
                                    </m:ctrlPr>
                                  </m:dPr>
                                  <m:e>
                                    <m:r>
                                      <a:rPr lang="hu-HU" i="0">
                                        <a:solidFill>
                                          <a:srgbClr val="0070C0"/>
                                        </a:solidFill>
                                        <a:latin typeface="Cambria Math" panose="02040503050406030204" pitchFamily="18" charset="0"/>
                                      </a:rPr>
                                      <m:t>2.</m:t>
                                    </m:r>
                                  </m:e>
                                </m:d>
                              </m:sub>
                            </m:sSub>
                          </m:e>
                          <m:e>
                            <m:r>
                              <a:rPr lang="hu-HU" i="0">
                                <a:solidFill>
                                  <a:srgbClr val="0070C0"/>
                                </a:solidFill>
                                <a:latin typeface="Cambria Math" panose="02040503050406030204" pitchFamily="18" charset="0"/>
                              </a:rPr>
                              <m:t>&amp;</m:t>
                            </m:r>
                            <m:sSub>
                              <m:sSubPr>
                                <m:ctrlPr>
                                  <a:rPr lang="hu-HU" i="1">
                                    <a:solidFill>
                                      <a:srgbClr val="0070C0"/>
                                    </a:solidFill>
                                    <a:latin typeface="Cambria Math" panose="02040503050406030204" pitchFamily="18" charset="0"/>
                                  </a:rPr>
                                </m:ctrlPr>
                              </m:sSubPr>
                              <m:e>
                                <m:r>
                                  <a:rPr lang="hu-HU" i="1">
                                    <a:solidFill>
                                      <a:srgbClr val="0070C0"/>
                                    </a:solidFill>
                                    <a:latin typeface="Cambria Math" panose="02040503050406030204" pitchFamily="18" charset="0"/>
                                  </a:rPr>
                                  <m:t>𝑋</m:t>
                                </m:r>
                              </m:e>
                              <m:sub>
                                <m:d>
                                  <m:dPr>
                                    <m:ctrlPr>
                                      <a:rPr lang="hu-HU" i="1">
                                        <a:solidFill>
                                          <a:srgbClr val="0070C0"/>
                                        </a:solidFill>
                                        <a:latin typeface="Cambria Math" panose="02040503050406030204" pitchFamily="18" charset="0"/>
                                      </a:rPr>
                                    </m:ctrlPr>
                                  </m:dPr>
                                  <m:e>
                                    <m:r>
                                      <a:rPr lang="hu-HU" i="0">
                                        <a:solidFill>
                                          <a:srgbClr val="0070C0"/>
                                        </a:solidFill>
                                        <a:latin typeface="Cambria Math" panose="02040503050406030204" pitchFamily="18" charset="0"/>
                                      </a:rPr>
                                      <m:t>2.</m:t>
                                    </m:r>
                                  </m:e>
                                </m:d>
                              </m:sub>
                            </m:sSub>
                          </m:e>
                        </m:eqArr>
                      </m:e>
                    </m:d>
                    <m:r>
                      <a:rPr lang="hu-HU" i="0">
                        <a:latin typeface="Cambria Math" panose="02040503050406030204" pitchFamily="18" charset="0"/>
                      </a:rPr>
                      <m:t>=</m:t>
                    </m:r>
                    <m:r>
                      <m:rPr>
                        <m:sty m:val="p"/>
                      </m:rPr>
                      <a:rPr lang="hu-HU" b="0" i="0" smtClean="0">
                        <a:solidFill>
                          <a:srgbClr val="FF0000"/>
                        </a:solidFill>
                        <a:latin typeface="Cambria Math" panose="02040503050406030204" pitchFamily="18" charset="0"/>
                      </a:rPr>
                      <m:t>sc</m:t>
                    </m:r>
                    <m:d>
                      <m:dPr>
                        <m:begChr m:val="["/>
                        <m:endChr m:val="]"/>
                        <m:ctrlPr>
                          <a:rPr lang="hu-HU" i="1">
                            <a:latin typeface="Cambria Math" panose="02040503050406030204" pitchFamily="18" charset="0"/>
                          </a:rPr>
                        </m:ctrlPr>
                      </m:dPr>
                      <m:e>
                        <m:m>
                          <m:mPr>
                            <m:plcHide m:val="on"/>
                            <m:mcs>
                              <m:mc>
                                <m:mcPr>
                                  <m:count m:val="2"/>
                                  <m:mcJc m:val="center"/>
                                </m:mcPr>
                              </m:mc>
                            </m:mcs>
                            <m:ctrlPr>
                              <a:rPr lang="hu-HU" i="1">
                                <a:latin typeface="Cambria Math" panose="02040503050406030204" pitchFamily="18" charset="0"/>
                              </a:rPr>
                            </m:ctrlPr>
                          </m:mPr>
                          <m:mr>
                            <m:e>
                              <m:r>
                                <m:rPr>
                                  <m:sty m:val="p"/>
                                </m:rPr>
                                <a:rPr lang="hu-HU" i="0">
                                  <a:latin typeface="Cambria Math" panose="02040503050406030204" pitchFamily="18" charset="0"/>
                                </a:rPr>
                                <m:t>cos</m:t>
                              </m:r>
                              <m:r>
                                <a:rPr lang="hu-HU" i="1" smtClean="0">
                                  <a:solidFill>
                                    <a:srgbClr val="FF0000"/>
                                  </a:solidFill>
                                  <a:latin typeface="Cambria Math" panose="02040503050406030204" pitchFamily="18" charset="0"/>
                                </a:rPr>
                                <m:t>𝛼</m:t>
                              </m:r>
                            </m:e>
                            <m:e>
                              <m:r>
                                <a:rPr lang="hu-HU" i="0">
                                  <a:latin typeface="Cambria Math" panose="02040503050406030204" pitchFamily="18" charset="0"/>
                                </a:rPr>
                                <m:t>−</m:t>
                              </m:r>
                              <m:r>
                                <m:rPr>
                                  <m:sty m:val="p"/>
                                </m:rPr>
                                <a:rPr lang="hu-HU" i="0">
                                  <a:latin typeface="Cambria Math" panose="02040503050406030204" pitchFamily="18" charset="0"/>
                                </a:rPr>
                                <m:t>sin</m:t>
                              </m:r>
                              <m:r>
                                <a:rPr lang="hu-HU" i="1" smtClean="0">
                                  <a:solidFill>
                                    <a:srgbClr val="FF0000"/>
                                  </a:solidFill>
                                  <a:latin typeface="Cambria Math" panose="02040503050406030204" pitchFamily="18" charset="0"/>
                                </a:rPr>
                                <m:t>𝛼</m:t>
                              </m:r>
                            </m:e>
                          </m:mr>
                          <m:mr>
                            <m:e>
                              <m:r>
                                <m:rPr>
                                  <m:sty m:val="p"/>
                                </m:rPr>
                                <a:rPr lang="hu-HU" i="0">
                                  <a:latin typeface="Cambria Math" panose="02040503050406030204" pitchFamily="18" charset="0"/>
                                </a:rPr>
                                <m:t>sin</m:t>
                              </m:r>
                              <m:r>
                                <a:rPr lang="hu-HU" i="1" smtClean="0">
                                  <a:solidFill>
                                    <a:srgbClr val="FF0000"/>
                                  </a:solidFill>
                                  <a:latin typeface="Cambria Math" panose="02040503050406030204" pitchFamily="18" charset="0"/>
                                </a:rPr>
                                <m:t>𝛼</m:t>
                              </m:r>
                            </m:e>
                            <m:e>
                              <m:r>
                                <m:rPr>
                                  <m:sty m:val="p"/>
                                </m:rPr>
                                <a:rPr lang="hu-HU" i="0">
                                  <a:latin typeface="Cambria Math" panose="02040503050406030204" pitchFamily="18" charset="0"/>
                                </a:rPr>
                                <m:t>cos</m:t>
                              </m:r>
                              <m:r>
                                <a:rPr lang="hu-HU" i="1" smtClean="0">
                                  <a:solidFill>
                                    <a:srgbClr val="FF0000"/>
                                  </a:solidFill>
                                  <a:latin typeface="Cambria Math" panose="02040503050406030204" pitchFamily="18" charset="0"/>
                                </a:rPr>
                                <m:t>𝛼</m:t>
                              </m:r>
                            </m:e>
                          </m:mr>
                        </m:m>
                      </m:e>
                    </m:d>
                    <m:d>
                      <m:dPr>
                        <m:begChr m:val="["/>
                        <m:endChr m:val="]"/>
                        <m:ctrlPr>
                          <a:rPr lang="hu-HU" i="1">
                            <a:latin typeface="Cambria Math" panose="02040503050406030204" pitchFamily="18" charset="0"/>
                          </a:rPr>
                        </m:ctrlPr>
                      </m:dPr>
                      <m:e>
                        <m:eqArr>
                          <m:eqArrPr>
                            <m:ctrlPr>
                              <a:rPr lang="hu-HU" i="1">
                                <a:latin typeface="Cambria Math" panose="02040503050406030204" pitchFamily="18" charset="0"/>
                              </a:rPr>
                            </m:ctrlPr>
                          </m:eqArrPr>
                          <m:e>
                            <m:r>
                              <a:rPr lang="hu-HU" i="0">
                                <a:latin typeface="Cambria Math" panose="02040503050406030204" pitchFamily="18" charset="0"/>
                              </a:rPr>
                              <m:t>&amp;</m:t>
                            </m:r>
                            <m:sSub>
                              <m:sSubPr>
                                <m:ctrlPr>
                                  <a:rPr lang="hu-HU" i="1">
                                    <a:latin typeface="Cambria Math" panose="02040503050406030204" pitchFamily="18" charset="0"/>
                                  </a:rPr>
                                </m:ctrlPr>
                              </m:sSubPr>
                              <m:e>
                                <m:r>
                                  <a:rPr lang="hu-HU" i="1">
                                    <a:latin typeface="Cambria Math" panose="02040503050406030204" pitchFamily="18" charset="0"/>
                                  </a:rPr>
                                  <m:t>𝑌</m:t>
                                </m:r>
                              </m:e>
                              <m:sub>
                                <m:d>
                                  <m:dPr>
                                    <m:ctrlPr>
                                      <a:rPr lang="hu-HU" i="1">
                                        <a:latin typeface="Cambria Math" panose="02040503050406030204" pitchFamily="18" charset="0"/>
                                      </a:rPr>
                                    </m:ctrlPr>
                                  </m:dPr>
                                  <m:e>
                                    <m:r>
                                      <a:rPr lang="hu-HU" i="0">
                                        <a:latin typeface="Cambria Math" panose="02040503050406030204" pitchFamily="18" charset="0"/>
                                      </a:rPr>
                                      <m:t>1.</m:t>
                                    </m:r>
                                  </m:e>
                                </m:d>
                              </m:sub>
                            </m:sSub>
                            <m:r>
                              <a:rPr lang="hu-HU" i="0">
                                <a:latin typeface="Cambria Math" panose="02040503050406030204" pitchFamily="18" charset="0"/>
                              </a:rPr>
                              <m:t>−</m:t>
                            </m:r>
                            <m:r>
                              <a:rPr lang="hu-HU" i="0" smtClean="0">
                                <a:solidFill>
                                  <a:srgbClr val="FF0000"/>
                                </a:solidFill>
                                <a:latin typeface="Cambria Math" panose="02040503050406030204" pitchFamily="18" charset="0"/>
                              </a:rPr>
                              <m:t>∆</m:t>
                            </m:r>
                            <m:r>
                              <a:rPr lang="hu-HU" i="1">
                                <a:solidFill>
                                  <a:srgbClr val="FF0000"/>
                                </a:solidFill>
                                <a:latin typeface="Cambria Math" panose="02040503050406030204" pitchFamily="18" charset="0"/>
                              </a:rPr>
                              <m:t>𝑌</m:t>
                            </m:r>
                          </m:e>
                          <m:e>
                            <m:r>
                              <a:rPr lang="hu-HU" i="0">
                                <a:latin typeface="Cambria Math" panose="02040503050406030204" pitchFamily="18" charset="0"/>
                              </a:rPr>
                              <m:t>&amp;</m:t>
                            </m:r>
                            <m:sSub>
                              <m:sSubPr>
                                <m:ctrlPr>
                                  <a:rPr lang="hu-HU" i="1">
                                    <a:latin typeface="Cambria Math" panose="02040503050406030204" pitchFamily="18" charset="0"/>
                                  </a:rPr>
                                </m:ctrlPr>
                              </m:sSubPr>
                              <m:e>
                                <m:r>
                                  <a:rPr lang="hu-HU" i="1">
                                    <a:latin typeface="Cambria Math" panose="02040503050406030204" pitchFamily="18" charset="0"/>
                                  </a:rPr>
                                  <m:t>𝑋</m:t>
                                </m:r>
                              </m:e>
                              <m:sub>
                                <m:d>
                                  <m:dPr>
                                    <m:ctrlPr>
                                      <a:rPr lang="hu-HU" i="1">
                                        <a:latin typeface="Cambria Math" panose="02040503050406030204" pitchFamily="18" charset="0"/>
                                      </a:rPr>
                                    </m:ctrlPr>
                                  </m:dPr>
                                  <m:e>
                                    <m:r>
                                      <a:rPr lang="hu-HU" i="0">
                                        <a:latin typeface="Cambria Math" panose="02040503050406030204" pitchFamily="18" charset="0"/>
                                      </a:rPr>
                                      <m:t>1.</m:t>
                                    </m:r>
                                  </m:e>
                                </m:d>
                              </m:sub>
                            </m:sSub>
                            <m:r>
                              <a:rPr lang="hu-HU" i="0">
                                <a:latin typeface="Cambria Math" panose="02040503050406030204" pitchFamily="18" charset="0"/>
                              </a:rPr>
                              <m:t>−</m:t>
                            </m:r>
                            <m:r>
                              <a:rPr lang="hu-HU" i="0" smtClean="0">
                                <a:solidFill>
                                  <a:srgbClr val="FF0000"/>
                                </a:solidFill>
                                <a:latin typeface="Cambria Math" panose="02040503050406030204" pitchFamily="18" charset="0"/>
                              </a:rPr>
                              <m:t>∆</m:t>
                            </m:r>
                            <m:r>
                              <a:rPr lang="hu-HU" i="1">
                                <a:solidFill>
                                  <a:srgbClr val="FF0000"/>
                                </a:solidFill>
                                <a:latin typeface="Cambria Math" panose="02040503050406030204" pitchFamily="18" charset="0"/>
                              </a:rPr>
                              <m:t>𝑋</m:t>
                            </m:r>
                          </m:e>
                        </m:eqArr>
                      </m:e>
                    </m:d>
                  </m:oMath>
                </a14:m>
                <a:r>
                  <a:rPr lang="hu-HU" dirty="0"/>
                  <a:t> </a:t>
                </a:r>
                <a14:m>
                  <m:oMath xmlns:m="http://schemas.openxmlformats.org/officeDocument/2006/math">
                    <m:r>
                      <a:rPr lang="hu-HU">
                        <a:latin typeface="Cambria Math" panose="02040503050406030204" pitchFamily="18" charset="0"/>
                      </a:rPr>
                      <m:t>=</m:t>
                    </m:r>
                  </m:oMath>
                </a14:m>
                <a:r>
                  <a:rPr lang="hu-HU" dirty="0"/>
                  <a:t> </a:t>
                </a:r>
                <a14:m>
                  <m:oMath xmlns:m="http://schemas.openxmlformats.org/officeDocument/2006/math">
                    <m:d>
                      <m:dPr>
                        <m:begChr m:val="["/>
                        <m:endChr m:val="]"/>
                        <m:ctrlPr>
                          <a:rPr lang="hu-HU" i="1">
                            <a:latin typeface="Cambria Math" panose="02040503050406030204" pitchFamily="18" charset="0"/>
                          </a:rPr>
                        </m:ctrlPr>
                      </m:dPr>
                      <m:e>
                        <m:m>
                          <m:mPr>
                            <m:plcHide m:val="on"/>
                            <m:mcs>
                              <m:mc>
                                <m:mcPr>
                                  <m:count m:val="2"/>
                                  <m:mcJc m:val="center"/>
                                </m:mcPr>
                              </m:mc>
                            </m:mcs>
                            <m:ctrlPr>
                              <a:rPr lang="hu-HU" i="1" smtClean="0">
                                <a:solidFill>
                                  <a:srgbClr val="FF0000"/>
                                </a:solidFill>
                                <a:latin typeface="Cambria Math" panose="02040503050406030204" pitchFamily="18" charset="0"/>
                              </a:rPr>
                            </m:ctrlPr>
                          </m:mPr>
                          <m:mr>
                            <m:e>
                              <m:r>
                                <m:rPr>
                                  <m:sty m:val="p"/>
                                </m:rPr>
                                <a:rPr lang="hu-HU" b="0" i="0" smtClean="0">
                                  <a:solidFill>
                                    <a:srgbClr val="FF0000"/>
                                  </a:solidFill>
                                  <a:latin typeface="Cambria Math" panose="02040503050406030204" pitchFamily="18" charset="0"/>
                                </a:rPr>
                                <m:t>a</m:t>
                              </m:r>
                            </m:e>
                            <m:e>
                              <m:r>
                                <a:rPr lang="hu-HU" i="0" smtClean="0">
                                  <a:solidFill>
                                    <a:schemeClr val="tx1"/>
                                  </a:solidFill>
                                  <a:latin typeface="Cambria Math" panose="02040503050406030204" pitchFamily="18" charset="0"/>
                                </a:rPr>
                                <m:t>−</m:t>
                              </m:r>
                              <m:r>
                                <m:rPr>
                                  <m:sty m:val="p"/>
                                </m:rPr>
                                <a:rPr lang="hu-HU" b="0" i="0" smtClean="0">
                                  <a:solidFill>
                                    <a:srgbClr val="FF0000"/>
                                  </a:solidFill>
                                  <a:latin typeface="Cambria Math" panose="02040503050406030204" pitchFamily="18" charset="0"/>
                                </a:rPr>
                                <m:t>b</m:t>
                              </m:r>
                            </m:e>
                          </m:mr>
                          <m:mr>
                            <m:e>
                              <m:r>
                                <m:rPr>
                                  <m:sty m:val="p"/>
                                </m:rPr>
                                <a:rPr lang="hu-HU" b="0" i="0" smtClean="0">
                                  <a:solidFill>
                                    <a:srgbClr val="FF0000"/>
                                  </a:solidFill>
                                  <a:latin typeface="Cambria Math" panose="02040503050406030204" pitchFamily="18" charset="0"/>
                                </a:rPr>
                                <m:t>b</m:t>
                              </m:r>
                            </m:e>
                            <m:e>
                              <m:r>
                                <m:rPr>
                                  <m:sty m:val="p"/>
                                </m:rPr>
                                <a:rPr lang="hu-HU" b="0" i="0" smtClean="0">
                                  <a:solidFill>
                                    <a:srgbClr val="FF0000"/>
                                  </a:solidFill>
                                  <a:latin typeface="Cambria Math" panose="02040503050406030204" pitchFamily="18" charset="0"/>
                                </a:rPr>
                                <m:t>a</m:t>
                              </m:r>
                            </m:e>
                          </m:mr>
                        </m:m>
                      </m:e>
                    </m:d>
                    <m:d>
                      <m:dPr>
                        <m:begChr m:val="["/>
                        <m:endChr m:val="]"/>
                        <m:ctrlPr>
                          <a:rPr lang="hu-HU" i="1">
                            <a:latin typeface="Cambria Math" panose="02040503050406030204" pitchFamily="18" charset="0"/>
                          </a:rPr>
                        </m:ctrlPr>
                      </m:dPr>
                      <m:e>
                        <m:eqArr>
                          <m:eqArrPr>
                            <m:ctrlPr>
                              <a:rPr lang="hu-HU" i="1">
                                <a:latin typeface="Cambria Math" panose="02040503050406030204" pitchFamily="18" charset="0"/>
                              </a:rPr>
                            </m:ctrlPr>
                          </m:eqArrPr>
                          <m:e>
                            <m:r>
                              <a:rPr lang="hu-HU">
                                <a:latin typeface="Cambria Math" panose="02040503050406030204" pitchFamily="18" charset="0"/>
                              </a:rPr>
                              <m:t>&amp;</m:t>
                            </m:r>
                            <m:sSub>
                              <m:sSubPr>
                                <m:ctrlPr>
                                  <a:rPr lang="hu-HU" i="1">
                                    <a:latin typeface="Cambria Math" panose="02040503050406030204" pitchFamily="18" charset="0"/>
                                  </a:rPr>
                                </m:ctrlPr>
                              </m:sSubPr>
                              <m:e>
                                <m:r>
                                  <a:rPr lang="hu-HU" i="1">
                                    <a:latin typeface="Cambria Math" panose="02040503050406030204" pitchFamily="18" charset="0"/>
                                  </a:rPr>
                                  <m:t>𝑌</m:t>
                                </m:r>
                              </m:e>
                              <m:sub>
                                <m:d>
                                  <m:dPr>
                                    <m:ctrlPr>
                                      <a:rPr lang="hu-HU" i="1">
                                        <a:latin typeface="Cambria Math" panose="02040503050406030204" pitchFamily="18" charset="0"/>
                                      </a:rPr>
                                    </m:ctrlPr>
                                  </m:dPr>
                                  <m:e>
                                    <m:r>
                                      <a:rPr lang="hu-HU">
                                        <a:latin typeface="Cambria Math" panose="02040503050406030204" pitchFamily="18" charset="0"/>
                                      </a:rPr>
                                      <m:t>1.</m:t>
                                    </m:r>
                                  </m:e>
                                </m:d>
                              </m:sub>
                            </m:sSub>
                            <m:r>
                              <a:rPr lang="hu-HU">
                                <a:latin typeface="Cambria Math" panose="02040503050406030204" pitchFamily="18" charset="0"/>
                              </a:rPr>
                              <m:t>−</m:t>
                            </m:r>
                            <m:r>
                              <a:rPr lang="hu-HU">
                                <a:solidFill>
                                  <a:srgbClr val="FF0000"/>
                                </a:solidFill>
                                <a:latin typeface="Cambria Math" panose="02040503050406030204" pitchFamily="18" charset="0"/>
                              </a:rPr>
                              <m:t>∆</m:t>
                            </m:r>
                            <m:r>
                              <a:rPr lang="hu-HU" i="1">
                                <a:solidFill>
                                  <a:srgbClr val="FF0000"/>
                                </a:solidFill>
                                <a:latin typeface="Cambria Math" panose="02040503050406030204" pitchFamily="18" charset="0"/>
                              </a:rPr>
                              <m:t>𝑌</m:t>
                            </m:r>
                          </m:e>
                          <m:e>
                            <m:r>
                              <a:rPr lang="hu-HU">
                                <a:latin typeface="Cambria Math" panose="02040503050406030204" pitchFamily="18" charset="0"/>
                              </a:rPr>
                              <m:t>&amp;</m:t>
                            </m:r>
                            <m:sSub>
                              <m:sSubPr>
                                <m:ctrlPr>
                                  <a:rPr lang="hu-HU" i="1">
                                    <a:latin typeface="Cambria Math" panose="02040503050406030204" pitchFamily="18" charset="0"/>
                                  </a:rPr>
                                </m:ctrlPr>
                              </m:sSubPr>
                              <m:e>
                                <m:r>
                                  <a:rPr lang="hu-HU" i="1">
                                    <a:latin typeface="Cambria Math" panose="02040503050406030204" pitchFamily="18" charset="0"/>
                                  </a:rPr>
                                  <m:t>𝑋</m:t>
                                </m:r>
                              </m:e>
                              <m:sub>
                                <m:d>
                                  <m:dPr>
                                    <m:ctrlPr>
                                      <a:rPr lang="hu-HU" i="1">
                                        <a:latin typeface="Cambria Math" panose="02040503050406030204" pitchFamily="18" charset="0"/>
                                      </a:rPr>
                                    </m:ctrlPr>
                                  </m:dPr>
                                  <m:e>
                                    <m:r>
                                      <a:rPr lang="hu-HU">
                                        <a:latin typeface="Cambria Math" panose="02040503050406030204" pitchFamily="18" charset="0"/>
                                      </a:rPr>
                                      <m:t>1.</m:t>
                                    </m:r>
                                  </m:e>
                                </m:d>
                              </m:sub>
                            </m:sSub>
                            <m:r>
                              <a:rPr lang="hu-HU">
                                <a:latin typeface="Cambria Math" panose="02040503050406030204" pitchFamily="18" charset="0"/>
                              </a:rPr>
                              <m:t>−</m:t>
                            </m:r>
                            <m:r>
                              <a:rPr lang="hu-HU">
                                <a:solidFill>
                                  <a:srgbClr val="FF0000"/>
                                </a:solidFill>
                                <a:latin typeface="Cambria Math" panose="02040503050406030204" pitchFamily="18" charset="0"/>
                              </a:rPr>
                              <m:t>∆</m:t>
                            </m:r>
                            <m:r>
                              <a:rPr lang="hu-HU" i="1">
                                <a:solidFill>
                                  <a:srgbClr val="FF0000"/>
                                </a:solidFill>
                                <a:latin typeface="Cambria Math" panose="02040503050406030204" pitchFamily="18" charset="0"/>
                              </a:rPr>
                              <m:t>𝑋</m:t>
                            </m:r>
                          </m:e>
                        </m:eqArr>
                      </m:e>
                    </m:d>
                  </m:oMath>
                </a14:m>
                <a:endParaRPr lang="hu-HU" dirty="0"/>
              </a:p>
            </p:txBody>
          </p:sp>
        </mc:Choice>
        <mc:Fallback xmlns="">
          <p:sp>
            <p:nvSpPr>
              <p:cNvPr id="14" name="Téglalap 13">
                <a:extLst>
                  <a:ext uri="{FF2B5EF4-FFF2-40B4-BE49-F238E27FC236}">
                    <a16:creationId xmlns:a16="http://schemas.microsoft.com/office/drawing/2014/main" id="{6BA1F27C-FCE4-4634-82B3-D9D557CD2173}"/>
                  </a:ext>
                </a:extLst>
              </p:cNvPr>
              <p:cNvSpPr>
                <a:spLocks noRot="1" noChangeAspect="1" noMove="1" noResize="1" noEditPoints="1" noAdjustHandles="1" noChangeArrowheads="1" noChangeShapeType="1" noTextEdit="1"/>
              </p:cNvSpPr>
              <p:nvPr/>
            </p:nvSpPr>
            <p:spPr>
              <a:xfrm>
                <a:off x="1187624" y="3887688"/>
                <a:ext cx="6329207" cy="708720"/>
              </a:xfrm>
              <a:prstGeom prst="rect">
                <a:avLst/>
              </a:prstGeom>
              <a:blipFill>
                <a:blip r:embed="rId4"/>
                <a:stretch>
                  <a:fillRect/>
                </a:stretch>
              </a:blipFill>
            </p:spPr>
            <p:txBody>
              <a:bodyPr/>
              <a:lstStyle/>
              <a:p>
                <a:r>
                  <a:rPr lang="hu-HU">
                    <a:noFill/>
                  </a:rPr>
                  <a:t> </a:t>
                </a:r>
              </a:p>
            </p:txBody>
          </p:sp>
        </mc:Fallback>
      </mc:AlternateContent>
    </p:spTree>
    <p:extLst>
      <p:ext uri="{BB962C8B-B14F-4D97-AF65-F5344CB8AC3E}">
        <p14:creationId xmlns:p14="http://schemas.microsoft.com/office/powerpoint/2010/main" val="417360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D92A0C29-7825-46B3-8A8C-0E8E52C53946}"/>
              </a:ext>
            </a:extLst>
          </p:cNvPr>
          <p:cNvSpPr>
            <a:spLocks noChangeArrowheads="1"/>
          </p:cNvSpPr>
          <p:nvPr/>
        </p:nvSpPr>
        <p:spPr bwMode="auto">
          <a:xfrm>
            <a:off x="4211960" y="209273"/>
            <a:ext cx="3923233"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hu-HU" altLang="hu-HU" dirty="0">
                <a:solidFill>
                  <a:srgbClr val="4E7A45"/>
                </a:solidFill>
                <a:latin typeface="Times New Roman" panose="02020603050405020304" pitchFamily="18" charset="0"/>
              </a:rPr>
              <a:t>In 3D, </a:t>
            </a:r>
            <a:r>
              <a:rPr lang="hu-HU" altLang="hu-HU" dirty="0" err="1">
                <a:solidFill>
                  <a:srgbClr val="4E7A45"/>
                </a:solidFill>
                <a:latin typeface="Times New Roman" panose="02020603050405020304" pitchFamily="18" charset="0"/>
              </a:rPr>
              <a:t>it</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consists</a:t>
            </a:r>
            <a:r>
              <a:rPr lang="hu-HU" altLang="hu-HU" dirty="0">
                <a:solidFill>
                  <a:srgbClr val="4E7A45"/>
                </a:solidFill>
                <a:latin typeface="Times New Roman" panose="02020603050405020304" pitchFamily="18" charset="0"/>
              </a:rPr>
              <a:t> of a </a:t>
            </a:r>
            <a:r>
              <a:rPr lang="hu-HU" altLang="hu-HU" dirty="0" err="1">
                <a:solidFill>
                  <a:srgbClr val="4E7A45"/>
                </a:solidFill>
                <a:latin typeface="Times New Roman" panose="02020603050405020304" pitchFamily="18" charset="0"/>
              </a:rPr>
              <a:t>translation</a:t>
            </a:r>
            <a:r>
              <a:rPr lang="hu-HU" altLang="hu-HU" dirty="0">
                <a:solidFill>
                  <a:srgbClr val="4E7A45"/>
                </a:solidFill>
                <a:latin typeface="Times New Roman" panose="02020603050405020304" pitchFamily="18" charset="0"/>
              </a:rPr>
              <a:t> (3 </a:t>
            </a:r>
            <a:r>
              <a:rPr lang="hu-HU" altLang="hu-HU" dirty="0" err="1">
                <a:solidFill>
                  <a:srgbClr val="4E7A45"/>
                </a:solidFill>
                <a:latin typeface="Times New Roman" panose="02020603050405020304" pitchFamily="18" charset="0"/>
              </a:rPr>
              <a:t>parameters</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rotations</a:t>
            </a:r>
            <a:r>
              <a:rPr lang="hu-HU" altLang="hu-HU" dirty="0">
                <a:solidFill>
                  <a:srgbClr val="4E7A45"/>
                </a:solidFill>
                <a:latin typeface="Times New Roman" panose="02020603050405020304" pitchFamily="18" charset="0"/>
              </a:rPr>
              <a:t> (3 </a:t>
            </a:r>
            <a:r>
              <a:rPr lang="hu-HU" altLang="hu-HU" dirty="0" err="1">
                <a:solidFill>
                  <a:srgbClr val="4E7A45"/>
                </a:solidFill>
                <a:latin typeface="Times New Roman" panose="02020603050405020304" pitchFamily="18" charset="0"/>
              </a:rPr>
              <a:t>parameter</a:t>
            </a:r>
            <a:r>
              <a:rPr lang="hu-HU" altLang="hu-HU" dirty="0">
                <a:solidFill>
                  <a:srgbClr val="4E7A45"/>
                </a:solidFill>
                <a:latin typeface="Times New Roman" panose="02020603050405020304" pitchFamily="18" charset="0"/>
              </a:rPr>
              <a:t>), and,  in </a:t>
            </a:r>
            <a:r>
              <a:rPr lang="hu-HU" altLang="hu-HU" dirty="0" err="1">
                <a:solidFill>
                  <a:srgbClr val="4E7A45"/>
                </a:solidFill>
                <a:latin typeface="Times New Roman" panose="02020603050405020304" pitchFamily="18" charset="0"/>
              </a:rPr>
              <a:t>case</a:t>
            </a:r>
            <a:r>
              <a:rPr lang="hu-HU" altLang="hu-HU" dirty="0">
                <a:solidFill>
                  <a:srgbClr val="4E7A45"/>
                </a:solidFill>
                <a:latin typeface="Times New Roman" panose="02020603050405020304" pitchFamily="18" charset="0"/>
              </a:rPr>
              <a:t> of </a:t>
            </a:r>
            <a:r>
              <a:rPr lang="hu-HU" altLang="hu-HU" dirty="0" err="1">
                <a:solidFill>
                  <a:srgbClr val="4E7A45"/>
                </a:solidFill>
                <a:latin typeface="Times New Roman" panose="02020603050405020304" pitchFamily="18" charset="0"/>
              </a:rPr>
              <a:t>different</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scaling</a:t>
            </a:r>
            <a:r>
              <a:rPr lang="hu-HU" altLang="hu-HU" dirty="0">
                <a:solidFill>
                  <a:srgbClr val="4E7A45"/>
                </a:solidFill>
                <a:latin typeface="Times New Roman" panose="02020603050405020304" pitchFamily="18" charset="0"/>
              </a:rPr>
              <a:t>, a </a:t>
            </a:r>
            <a:r>
              <a:rPr lang="hu-HU" altLang="hu-HU" dirty="0" err="1">
                <a:solidFill>
                  <a:srgbClr val="4E7A45"/>
                </a:solidFill>
                <a:latin typeface="Times New Roman" panose="02020603050405020304" pitchFamily="18" charset="0"/>
              </a:rPr>
              <a:t>scale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factor</a:t>
            </a:r>
            <a:r>
              <a:rPr lang="hu-HU" altLang="hu-HU" dirty="0">
                <a:solidFill>
                  <a:srgbClr val="4E7A45"/>
                </a:solidFill>
                <a:latin typeface="Times New Roman" panose="02020603050405020304" pitchFamily="18" charset="0"/>
              </a:rPr>
              <a:t> (1 </a:t>
            </a:r>
            <a:r>
              <a:rPr lang="hu-HU" altLang="hu-HU" dirty="0" err="1">
                <a:solidFill>
                  <a:srgbClr val="4E7A45"/>
                </a:solidFill>
                <a:latin typeface="Times New Roman" panose="02020603050405020304" pitchFamily="18" charset="0"/>
              </a:rPr>
              <a:t>parameter</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This</a:t>
            </a:r>
            <a:r>
              <a:rPr lang="hu-HU" altLang="hu-HU" dirty="0">
                <a:solidFill>
                  <a:srgbClr val="4E7A45"/>
                </a:solidFill>
                <a:latin typeface="Times New Roman" panose="02020603050405020304" pitchFamily="18" charset="0"/>
              </a:rPr>
              <a:t> is </a:t>
            </a:r>
            <a:r>
              <a:rPr lang="hu-HU" altLang="hu-HU" dirty="0" err="1">
                <a:solidFill>
                  <a:srgbClr val="4E7A45"/>
                </a:solidFill>
                <a:latin typeface="Times New Roman" panose="02020603050405020304" pitchFamily="18" charset="0"/>
              </a:rPr>
              <a:t>called</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the</a:t>
            </a:r>
            <a:r>
              <a:rPr lang="hu-HU" altLang="hu-HU" dirty="0">
                <a:solidFill>
                  <a:srgbClr val="4E7A45"/>
                </a:solidFill>
                <a:latin typeface="Times New Roman" panose="02020603050405020304" pitchFamily="18" charset="0"/>
              </a:rPr>
              <a:t> 7-parameter </a:t>
            </a:r>
            <a:r>
              <a:rPr lang="hu-HU" altLang="hu-HU" dirty="0" err="1">
                <a:solidFill>
                  <a:srgbClr val="4E7A45"/>
                </a:solidFill>
                <a:latin typeface="Times New Roman" panose="02020603050405020304" pitchFamily="18" charset="0"/>
              </a:rPr>
              <a:t>transformation</a:t>
            </a:r>
            <a:r>
              <a:rPr lang="hu-HU" altLang="hu-HU" dirty="0">
                <a:solidFill>
                  <a:srgbClr val="4E7A45"/>
                </a:solidFill>
                <a:latin typeface="Times New Roman" panose="02020603050405020304" pitchFamily="18" charset="0"/>
              </a:rPr>
              <a:t>.</a:t>
            </a:r>
          </a:p>
        </p:txBody>
      </p:sp>
      <p:sp>
        <p:nvSpPr>
          <p:cNvPr id="11" name="Cím 3">
            <a:extLst>
              <a:ext uri="{FF2B5EF4-FFF2-40B4-BE49-F238E27FC236}">
                <a16:creationId xmlns:a16="http://schemas.microsoft.com/office/drawing/2014/main" id="{B7C6E2C5-A38C-47DD-B45A-D4E6A47F75BC}"/>
              </a:ext>
            </a:extLst>
          </p:cNvPr>
          <p:cNvSpPr txBox="1">
            <a:spLocks/>
          </p:cNvSpPr>
          <p:nvPr/>
        </p:nvSpPr>
        <p:spPr>
          <a:xfrm>
            <a:off x="457200" y="195486"/>
            <a:ext cx="8229600" cy="857250"/>
          </a:xfrm>
          <a:prstGeom prst="rect">
            <a:avLst/>
          </a:prstGeom>
        </p:spPr>
        <p:txBody>
          <a:bodyPr>
            <a:normAutofit/>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en-GB" dirty="0"/>
              <a:t>Transformations</a:t>
            </a:r>
          </a:p>
        </p:txBody>
      </p:sp>
      <p:pic>
        <p:nvPicPr>
          <p:cNvPr id="16" name="Picture 2" descr="Helmert transformation - Wikipedia">
            <a:extLst>
              <a:ext uri="{FF2B5EF4-FFF2-40B4-BE49-F238E27FC236}">
                <a16:creationId xmlns:a16="http://schemas.microsoft.com/office/drawing/2014/main" id="{C39E1C7A-6232-4471-BCE8-6236CBCE93B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862118"/>
            <a:ext cx="2771394" cy="239018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7" name="Téglalap 16">
                <a:extLst>
                  <a:ext uri="{FF2B5EF4-FFF2-40B4-BE49-F238E27FC236}">
                    <a16:creationId xmlns:a16="http://schemas.microsoft.com/office/drawing/2014/main" id="{268B6D9C-15CD-4AB7-8FE2-69B1D11371F6}"/>
                  </a:ext>
                </a:extLst>
              </p:cNvPr>
              <p:cNvSpPr/>
              <p:nvPr/>
            </p:nvSpPr>
            <p:spPr>
              <a:xfrm>
                <a:off x="3525418" y="2499247"/>
                <a:ext cx="2843534" cy="972702"/>
              </a:xfrm>
              <a:prstGeom prst="rect">
                <a:avLst/>
              </a:prstGeom>
              <a:ln>
                <a:solidFill>
                  <a:srgbClr val="FF0000"/>
                </a:solidFill>
              </a:ln>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hu-HU" i="1" smtClean="0">
                              <a:latin typeface="Cambria Math" panose="02040503050406030204" pitchFamily="18" charset="0"/>
                            </a:rPr>
                          </m:ctrlPr>
                        </m:dPr>
                        <m:e>
                          <m:eqArr>
                            <m:eqArrPr>
                              <m:ctrlPr>
                                <a:rPr lang="hu-HU" i="1">
                                  <a:latin typeface="Cambria Math" panose="02040503050406030204" pitchFamily="18" charset="0"/>
                                </a:rPr>
                              </m:ctrlPr>
                            </m:eqArrPr>
                            <m:e>
                              <m:r>
                                <a:rPr lang="hu-HU">
                                  <a:latin typeface="Cambria Math" panose="02040503050406030204" pitchFamily="18" charset="0"/>
                                </a:rPr>
                                <m:t>&amp;</m:t>
                              </m:r>
                              <m:sSub>
                                <m:sSubPr>
                                  <m:ctrlPr>
                                    <a:rPr lang="hu-HU" i="1">
                                      <a:latin typeface="Cambria Math" panose="02040503050406030204" pitchFamily="18" charset="0"/>
                                    </a:rPr>
                                  </m:ctrlPr>
                                </m:sSubPr>
                                <m:e>
                                  <m:r>
                                    <a:rPr lang="hu-HU" i="1">
                                      <a:latin typeface="Cambria Math" panose="02040503050406030204" pitchFamily="18" charset="0"/>
                                    </a:rPr>
                                    <m:t>𝑋</m:t>
                                  </m:r>
                                </m:e>
                                <m:sub>
                                  <m:d>
                                    <m:dPr>
                                      <m:ctrlPr>
                                        <a:rPr lang="hu-HU" i="1">
                                          <a:latin typeface="Cambria Math" panose="02040503050406030204" pitchFamily="18" charset="0"/>
                                        </a:rPr>
                                      </m:ctrlPr>
                                    </m:dPr>
                                    <m:e>
                                      <m:r>
                                        <a:rPr lang="hu-HU" i="0">
                                          <a:latin typeface="Cambria Math" panose="02040503050406030204" pitchFamily="18" charset="0"/>
                                        </a:rPr>
                                        <m:t>2.</m:t>
                                      </m:r>
                                    </m:e>
                                  </m:d>
                                </m:sub>
                              </m:sSub>
                            </m:e>
                            <m:e>
                              <m:r>
                                <a:rPr lang="hu-HU" i="0">
                                  <a:latin typeface="Cambria Math" panose="02040503050406030204" pitchFamily="18" charset="0"/>
                                </a:rPr>
                                <m:t>&amp;</m:t>
                              </m:r>
                              <m:sSub>
                                <m:sSubPr>
                                  <m:ctrlPr>
                                    <a:rPr lang="hu-HU" i="1">
                                      <a:latin typeface="Cambria Math" panose="02040503050406030204" pitchFamily="18" charset="0"/>
                                    </a:rPr>
                                  </m:ctrlPr>
                                </m:sSubPr>
                                <m:e>
                                  <m:r>
                                    <a:rPr lang="hu-HU" i="1">
                                      <a:latin typeface="Cambria Math" panose="02040503050406030204" pitchFamily="18" charset="0"/>
                                    </a:rPr>
                                    <m:t>𝑌</m:t>
                                  </m:r>
                                </m:e>
                                <m:sub>
                                  <m:d>
                                    <m:dPr>
                                      <m:ctrlPr>
                                        <a:rPr lang="hu-HU" i="1">
                                          <a:latin typeface="Cambria Math" panose="02040503050406030204" pitchFamily="18" charset="0"/>
                                        </a:rPr>
                                      </m:ctrlPr>
                                    </m:dPr>
                                    <m:e>
                                      <m:r>
                                        <a:rPr lang="hu-HU" i="0">
                                          <a:latin typeface="Cambria Math" panose="02040503050406030204" pitchFamily="18" charset="0"/>
                                        </a:rPr>
                                        <m:t>2.</m:t>
                                      </m:r>
                                    </m:e>
                                  </m:d>
                                </m:sub>
                              </m:sSub>
                            </m:e>
                            <m:e>
                              <m:r>
                                <a:rPr lang="hu-HU" i="0">
                                  <a:latin typeface="Cambria Math" panose="02040503050406030204" pitchFamily="18" charset="0"/>
                                </a:rPr>
                                <m:t>&amp;</m:t>
                              </m:r>
                              <m:sSub>
                                <m:sSubPr>
                                  <m:ctrlPr>
                                    <a:rPr lang="hu-HU" i="1">
                                      <a:latin typeface="Cambria Math" panose="02040503050406030204" pitchFamily="18" charset="0"/>
                                    </a:rPr>
                                  </m:ctrlPr>
                                </m:sSubPr>
                                <m:e>
                                  <m:r>
                                    <a:rPr lang="hu-HU" i="1">
                                      <a:latin typeface="Cambria Math" panose="02040503050406030204" pitchFamily="18" charset="0"/>
                                    </a:rPr>
                                    <m:t>𝑍</m:t>
                                  </m:r>
                                </m:e>
                                <m:sub>
                                  <m:d>
                                    <m:dPr>
                                      <m:ctrlPr>
                                        <a:rPr lang="hu-HU" i="1">
                                          <a:latin typeface="Cambria Math" panose="02040503050406030204" pitchFamily="18" charset="0"/>
                                        </a:rPr>
                                      </m:ctrlPr>
                                    </m:dPr>
                                    <m:e>
                                      <m:r>
                                        <a:rPr lang="hu-HU" i="0">
                                          <a:latin typeface="Cambria Math" panose="02040503050406030204" pitchFamily="18" charset="0"/>
                                        </a:rPr>
                                        <m:t>2.</m:t>
                                      </m:r>
                                    </m:e>
                                  </m:d>
                                </m:sub>
                              </m:sSub>
                            </m:e>
                          </m:eqArr>
                        </m:e>
                      </m:d>
                      <m:r>
                        <a:rPr lang="hu-HU" i="0">
                          <a:latin typeface="Cambria Math" panose="02040503050406030204" pitchFamily="18" charset="0"/>
                        </a:rPr>
                        <m:t>=</m:t>
                      </m:r>
                      <m:r>
                        <a:rPr lang="hu-HU" b="0" i="1" smtClean="0">
                          <a:latin typeface="Cambria Math" panose="02040503050406030204" pitchFamily="18" charset="0"/>
                        </a:rPr>
                        <m:t>𝑠𝑐</m:t>
                      </m:r>
                      <m:r>
                        <a:rPr lang="hu-HU" i="0">
                          <a:latin typeface="Cambria Math" panose="02040503050406030204" pitchFamily="18" charset="0"/>
                        </a:rPr>
                        <m:t> </m:t>
                      </m:r>
                      <m:bar>
                        <m:barPr>
                          <m:ctrlPr>
                            <a:rPr lang="hu-HU" i="1">
                              <a:latin typeface="Cambria Math" panose="02040503050406030204" pitchFamily="18" charset="0"/>
                            </a:rPr>
                          </m:ctrlPr>
                        </m:barPr>
                        <m:e>
                          <m:bar>
                            <m:barPr>
                              <m:ctrlPr>
                                <a:rPr lang="hu-HU" i="1">
                                  <a:latin typeface="Cambria Math" panose="02040503050406030204" pitchFamily="18" charset="0"/>
                                </a:rPr>
                              </m:ctrlPr>
                            </m:barPr>
                            <m:e>
                              <m:r>
                                <a:rPr lang="hu-HU" b="1" i="0">
                                  <a:latin typeface="Cambria Math" panose="02040503050406030204" pitchFamily="18" charset="0"/>
                                </a:rPr>
                                <m:t>𝐑</m:t>
                              </m:r>
                            </m:e>
                          </m:bar>
                        </m:e>
                      </m:bar>
                      <m:r>
                        <a:rPr lang="hu-HU" b="0" i="0">
                          <a:latin typeface="Cambria Math" panose="02040503050406030204" pitchFamily="18" charset="0"/>
                        </a:rPr>
                        <m:t> </m:t>
                      </m:r>
                      <m:d>
                        <m:dPr>
                          <m:begChr m:val="["/>
                          <m:endChr m:val="]"/>
                          <m:ctrlPr>
                            <a:rPr lang="hu-HU" b="0" i="1">
                              <a:latin typeface="Cambria Math" panose="02040503050406030204" pitchFamily="18" charset="0"/>
                            </a:rPr>
                          </m:ctrlPr>
                        </m:dPr>
                        <m:e>
                          <m:eqArr>
                            <m:eqArrPr>
                              <m:ctrlPr>
                                <a:rPr lang="hu-HU" b="0" i="1">
                                  <a:latin typeface="Cambria Math" panose="02040503050406030204" pitchFamily="18" charset="0"/>
                                </a:rPr>
                              </m:ctrlPr>
                            </m:eqArrPr>
                            <m:e>
                              <m:r>
                                <a:rPr lang="hu-HU" b="0" i="0">
                                  <a:latin typeface="Cambria Math" panose="02040503050406030204" pitchFamily="18" charset="0"/>
                                </a:rPr>
                                <m:t>&amp;</m:t>
                              </m:r>
                              <m:sSub>
                                <m:sSubPr>
                                  <m:ctrlPr>
                                    <a:rPr lang="hu-HU" b="0" i="1">
                                      <a:latin typeface="Cambria Math" panose="02040503050406030204" pitchFamily="18" charset="0"/>
                                    </a:rPr>
                                  </m:ctrlPr>
                                </m:sSubPr>
                                <m:e>
                                  <m:r>
                                    <a:rPr lang="hu-HU" b="0" i="1">
                                      <a:latin typeface="Cambria Math" panose="02040503050406030204" pitchFamily="18" charset="0"/>
                                    </a:rPr>
                                    <m:t>𝑋</m:t>
                                  </m:r>
                                </m:e>
                                <m:sub>
                                  <m:d>
                                    <m:dPr>
                                      <m:ctrlPr>
                                        <a:rPr lang="hu-HU" b="0" i="1">
                                          <a:latin typeface="Cambria Math" panose="02040503050406030204" pitchFamily="18" charset="0"/>
                                        </a:rPr>
                                      </m:ctrlPr>
                                    </m:dPr>
                                    <m:e>
                                      <m:r>
                                        <a:rPr lang="hu-HU" b="0" i="0">
                                          <a:latin typeface="Cambria Math" panose="02040503050406030204" pitchFamily="18" charset="0"/>
                                        </a:rPr>
                                        <m:t>1.</m:t>
                                      </m:r>
                                    </m:e>
                                  </m:d>
                                </m:sub>
                              </m:sSub>
                              <m:r>
                                <a:rPr lang="hu-HU" b="0" i="1" smtClean="0">
                                  <a:latin typeface="Cambria Math" panose="02040503050406030204" pitchFamily="18" charset="0"/>
                                </a:rPr>
                                <m:t>−</m:t>
                              </m:r>
                              <m:r>
                                <a:rPr lang="hu-HU">
                                  <a:latin typeface="Cambria Math" panose="02040503050406030204" pitchFamily="18" charset="0"/>
                                </a:rPr>
                                <m:t>∆</m:t>
                              </m:r>
                              <m:r>
                                <a:rPr lang="hu-HU" b="0" i="1" smtClean="0">
                                  <a:latin typeface="Cambria Math" panose="02040503050406030204" pitchFamily="18" charset="0"/>
                                </a:rPr>
                                <m:t>𝑋</m:t>
                              </m:r>
                            </m:e>
                            <m:e>
                              <m:r>
                                <a:rPr lang="hu-HU" b="0" i="0">
                                  <a:latin typeface="Cambria Math" panose="02040503050406030204" pitchFamily="18" charset="0"/>
                                </a:rPr>
                                <m:t>&amp;</m:t>
                              </m:r>
                              <m:sSub>
                                <m:sSubPr>
                                  <m:ctrlPr>
                                    <a:rPr lang="hu-HU" b="0" i="1">
                                      <a:latin typeface="Cambria Math" panose="02040503050406030204" pitchFamily="18" charset="0"/>
                                    </a:rPr>
                                  </m:ctrlPr>
                                </m:sSubPr>
                                <m:e>
                                  <m:r>
                                    <a:rPr lang="hu-HU" b="0" i="1">
                                      <a:latin typeface="Cambria Math" panose="02040503050406030204" pitchFamily="18" charset="0"/>
                                    </a:rPr>
                                    <m:t>𝑌</m:t>
                                  </m:r>
                                </m:e>
                                <m:sub>
                                  <m:d>
                                    <m:dPr>
                                      <m:ctrlPr>
                                        <a:rPr lang="hu-HU" b="0" i="1">
                                          <a:latin typeface="Cambria Math" panose="02040503050406030204" pitchFamily="18" charset="0"/>
                                        </a:rPr>
                                      </m:ctrlPr>
                                    </m:dPr>
                                    <m:e>
                                      <m:r>
                                        <a:rPr lang="hu-HU" b="0" i="0">
                                          <a:latin typeface="Cambria Math" panose="02040503050406030204" pitchFamily="18" charset="0"/>
                                        </a:rPr>
                                        <m:t>1.</m:t>
                                      </m:r>
                                    </m:e>
                                  </m:d>
                                </m:sub>
                              </m:sSub>
                              <m:r>
                                <a:rPr lang="hu-HU" b="0" i="1" smtClean="0">
                                  <a:latin typeface="Cambria Math" panose="02040503050406030204" pitchFamily="18" charset="0"/>
                                </a:rPr>
                                <m:t>−</m:t>
                              </m:r>
                              <m:r>
                                <a:rPr lang="hu-HU">
                                  <a:latin typeface="Cambria Math" panose="02040503050406030204" pitchFamily="18" charset="0"/>
                                </a:rPr>
                                <m:t>∆</m:t>
                              </m:r>
                              <m:r>
                                <a:rPr lang="hu-HU" b="0" i="1" smtClean="0">
                                  <a:latin typeface="Cambria Math" panose="02040503050406030204" pitchFamily="18" charset="0"/>
                                </a:rPr>
                                <m:t>𝑌</m:t>
                              </m:r>
                            </m:e>
                            <m:e>
                              <m:r>
                                <a:rPr lang="hu-HU" b="0" i="0">
                                  <a:latin typeface="Cambria Math" panose="02040503050406030204" pitchFamily="18" charset="0"/>
                                </a:rPr>
                                <m:t>&amp;</m:t>
                              </m:r>
                              <m:sSub>
                                <m:sSubPr>
                                  <m:ctrlPr>
                                    <a:rPr lang="hu-HU" b="0" i="1">
                                      <a:latin typeface="Cambria Math" panose="02040503050406030204" pitchFamily="18" charset="0"/>
                                    </a:rPr>
                                  </m:ctrlPr>
                                </m:sSubPr>
                                <m:e>
                                  <m:r>
                                    <a:rPr lang="hu-HU" b="0" i="1">
                                      <a:latin typeface="Cambria Math" panose="02040503050406030204" pitchFamily="18" charset="0"/>
                                    </a:rPr>
                                    <m:t>𝑍</m:t>
                                  </m:r>
                                </m:e>
                                <m:sub>
                                  <m:d>
                                    <m:dPr>
                                      <m:ctrlPr>
                                        <a:rPr lang="hu-HU" b="0" i="1">
                                          <a:latin typeface="Cambria Math" panose="02040503050406030204" pitchFamily="18" charset="0"/>
                                        </a:rPr>
                                      </m:ctrlPr>
                                    </m:dPr>
                                    <m:e>
                                      <m:r>
                                        <a:rPr lang="hu-HU" b="0" i="0">
                                          <a:latin typeface="Cambria Math" panose="02040503050406030204" pitchFamily="18" charset="0"/>
                                        </a:rPr>
                                        <m:t>1.</m:t>
                                      </m:r>
                                    </m:e>
                                  </m:d>
                                </m:sub>
                              </m:sSub>
                              <m:r>
                                <a:rPr lang="hu-HU" b="0" i="1" smtClean="0">
                                  <a:latin typeface="Cambria Math" panose="02040503050406030204" pitchFamily="18" charset="0"/>
                                </a:rPr>
                                <m:t>−</m:t>
                              </m:r>
                              <m:r>
                                <a:rPr lang="hu-HU">
                                  <a:latin typeface="Cambria Math" panose="02040503050406030204" pitchFamily="18" charset="0"/>
                                </a:rPr>
                                <m:t>∆</m:t>
                              </m:r>
                              <m:r>
                                <a:rPr lang="hu-HU" i="1">
                                  <a:latin typeface="Cambria Math" panose="02040503050406030204" pitchFamily="18" charset="0"/>
                                </a:rPr>
                                <m:t>𝑍</m:t>
                              </m:r>
                            </m:e>
                          </m:eqArr>
                        </m:e>
                      </m:d>
                    </m:oMath>
                  </m:oMathPara>
                </a14:m>
                <a:endParaRPr lang="hu-HU" dirty="0"/>
              </a:p>
            </p:txBody>
          </p:sp>
        </mc:Choice>
        <mc:Fallback xmlns="">
          <p:sp>
            <p:nvSpPr>
              <p:cNvPr id="17" name="Téglalap 16">
                <a:extLst>
                  <a:ext uri="{FF2B5EF4-FFF2-40B4-BE49-F238E27FC236}">
                    <a16:creationId xmlns:a16="http://schemas.microsoft.com/office/drawing/2014/main" id="{268B6D9C-15CD-4AB7-8FE2-69B1D11371F6}"/>
                  </a:ext>
                </a:extLst>
              </p:cNvPr>
              <p:cNvSpPr>
                <a:spLocks noRot="1" noChangeAspect="1" noMove="1" noResize="1" noEditPoints="1" noAdjustHandles="1" noChangeArrowheads="1" noChangeShapeType="1" noTextEdit="1"/>
              </p:cNvSpPr>
              <p:nvPr/>
            </p:nvSpPr>
            <p:spPr>
              <a:xfrm>
                <a:off x="3525418" y="2499247"/>
                <a:ext cx="2843534" cy="972702"/>
              </a:xfrm>
              <a:prstGeom prst="rect">
                <a:avLst/>
              </a:prstGeom>
              <a:blipFill>
                <a:blip r:embed="rId4"/>
                <a:stretch>
                  <a:fillRect/>
                </a:stretch>
              </a:blipFill>
              <a:ln>
                <a:solidFill>
                  <a:srgbClr val="FF0000"/>
                </a:solidFill>
              </a:ln>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18" name="Téglalap 17">
                <a:extLst>
                  <a:ext uri="{FF2B5EF4-FFF2-40B4-BE49-F238E27FC236}">
                    <a16:creationId xmlns:a16="http://schemas.microsoft.com/office/drawing/2014/main" id="{BC6A0C1A-DD7F-42BD-B4A1-6B8DBC7F0F6C}"/>
                  </a:ext>
                </a:extLst>
              </p:cNvPr>
              <p:cNvSpPr/>
              <p:nvPr/>
            </p:nvSpPr>
            <p:spPr>
              <a:xfrm>
                <a:off x="3635896" y="4022548"/>
                <a:ext cx="2733056" cy="4965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bar>
                        <m:barPr>
                          <m:ctrlPr>
                            <a:rPr lang="hu-HU" b="1" i="1" smtClean="0">
                              <a:latin typeface="Cambria Math" panose="02040503050406030204" pitchFamily="18" charset="0"/>
                            </a:rPr>
                          </m:ctrlPr>
                        </m:barPr>
                        <m:e>
                          <m:bar>
                            <m:barPr>
                              <m:ctrlPr>
                                <a:rPr lang="hu-HU" b="1" i="1">
                                  <a:latin typeface="Cambria Math" panose="02040503050406030204" pitchFamily="18" charset="0"/>
                                </a:rPr>
                              </m:ctrlPr>
                            </m:barPr>
                            <m:e>
                              <m:r>
                                <a:rPr lang="hu-HU" b="1">
                                  <a:latin typeface="Cambria Math" panose="02040503050406030204" pitchFamily="18" charset="0"/>
                                </a:rPr>
                                <m:t>𝐑</m:t>
                              </m:r>
                            </m:e>
                          </m:bar>
                        </m:e>
                      </m:bar>
                      <m:r>
                        <a:rPr lang="hu-HU" b="0" i="0">
                          <a:latin typeface="Cambria Math" panose="02040503050406030204" pitchFamily="18" charset="0"/>
                        </a:rPr>
                        <m:t> = </m:t>
                      </m:r>
                      <m:bar>
                        <m:barPr>
                          <m:ctrlPr>
                            <a:rPr lang="hu-HU" b="0" i="1">
                              <a:latin typeface="Cambria Math" panose="02040503050406030204" pitchFamily="18" charset="0"/>
                            </a:rPr>
                          </m:ctrlPr>
                        </m:barPr>
                        <m:e>
                          <m:bar>
                            <m:barPr>
                              <m:ctrlPr>
                                <a:rPr lang="hu-HU" b="0" i="1" smtClean="0">
                                  <a:latin typeface="Cambria Math" panose="02040503050406030204" pitchFamily="18" charset="0"/>
                                </a:rPr>
                              </m:ctrlPr>
                            </m:barPr>
                            <m:e>
                              <m:sSub>
                                <m:sSubPr>
                                  <m:ctrlPr>
                                    <a:rPr lang="hu-HU" b="0" i="1" smtClean="0">
                                      <a:latin typeface="Cambria Math" panose="02040503050406030204" pitchFamily="18" charset="0"/>
                                    </a:rPr>
                                  </m:ctrlPr>
                                </m:sSubPr>
                                <m:e>
                                  <m:r>
                                    <a:rPr lang="hu-HU" b="1" i="0" smtClean="0">
                                      <a:latin typeface="Cambria Math" panose="02040503050406030204" pitchFamily="18" charset="0"/>
                                    </a:rPr>
                                    <m:t>𝐑</m:t>
                                  </m:r>
                                </m:e>
                                <m:sub>
                                  <m:r>
                                    <a:rPr lang="hu-HU" b="0" i="1" smtClean="0">
                                      <a:latin typeface="Cambria Math" panose="02040503050406030204" pitchFamily="18" charset="0"/>
                                    </a:rPr>
                                    <m:t>𝑋</m:t>
                                  </m:r>
                                </m:sub>
                              </m:sSub>
                            </m:e>
                          </m:bar>
                        </m:e>
                      </m:bar>
                      <m:d>
                        <m:dPr>
                          <m:ctrlPr>
                            <a:rPr lang="hu-HU" b="0" i="1">
                              <a:latin typeface="Cambria Math" panose="02040503050406030204" pitchFamily="18" charset="0"/>
                            </a:rPr>
                          </m:ctrlPr>
                        </m:dPr>
                        <m:e>
                          <m:r>
                            <a:rPr lang="hu-HU" b="0" i="1" smtClean="0">
                              <a:latin typeface="Cambria Math" panose="02040503050406030204" pitchFamily="18" charset="0"/>
                              <a:ea typeface="Cambria Math" panose="02040503050406030204" pitchFamily="18" charset="0"/>
                            </a:rPr>
                            <m:t>𝛼</m:t>
                          </m:r>
                        </m:e>
                      </m:d>
                      <m:r>
                        <a:rPr lang="hu-HU" b="0" i="0">
                          <a:latin typeface="Cambria Math" panose="02040503050406030204" pitchFamily="18" charset="0"/>
                        </a:rPr>
                        <m:t> </m:t>
                      </m:r>
                      <m:bar>
                        <m:barPr>
                          <m:ctrlPr>
                            <a:rPr lang="hu-HU" b="0" i="1">
                              <a:latin typeface="Cambria Math" panose="02040503050406030204" pitchFamily="18" charset="0"/>
                            </a:rPr>
                          </m:ctrlPr>
                        </m:barPr>
                        <m:e>
                          <m:bar>
                            <m:barPr>
                              <m:ctrlPr>
                                <a:rPr lang="hu-HU" b="0" i="1">
                                  <a:latin typeface="Cambria Math" panose="02040503050406030204" pitchFamily="18" charset="0"/>
                                </a:rPr>
                              </m:ctrlPr>
                            </m:barPr>
                            <m:e>
                              <m:sSub>
                                <m:sSubPr>
                                  <m:ctrlPr>
                                    <a:rPr lang="hu-HU" i="1">
                                      <a:latin typeface="Cambria Math" panose="02040503050406030204" pitchFamily="18" charset="0"/>
                                    </a:rPr>
                                  </m:ctrlPr>
                                </m:sSubPr>
                                <m:e>
                                  <m:r>
                                    <a:rPr lang="hu-HU" b="1">
                                      <a:latin typeface="Cambria Math" panose="02040503050406030204" pitchFamily="18" charset="0"/>
                                    </a:rPr>
                                    <m:t>𝐑</m:t>
                                  </m:r>
                                </m:e>
                                <m:sub>
                                  <m:r>
                                    <a:rPr lang="hu-HU" b="0" i="1" smtClean="0">
                                      <a:latin typeface="Cambria Math" panose="02040503050406030204" pitchFamily="18" charset="0"/>
                                    </a:rPr>
                                    <m:t>𝑌</m:t>
                                  </m:r>
                                </m:sub>
                              </m:sSub>
                            </m:e>
                          </m:bar>
                        </m:e>
                      </m:bar>
                      <m:d>
                        <m:dPr>
                          <m:ctrlPr>
                            <a:rPr lang="hu-HU" b="0" i="1">
                              <a:latin typeface="Cambria Math" panose="02040503050406030204" pitchFamily="18" charset="0"/>
                            </a:rPr>
                          </m:ctrlPr>
                        </m:dPr>
                        <m:e>
                          <m:r>
                            <a:rPr lang="hu-HU" b="0" i="1" smtClean="0">
                              <a:latin typeface="Cambria Math" panose="02040503050406030204" pitchFamily="18" charset="0"/>
                              <a:ea typeface="Cambria Math" panose="02040503050406030204" pitchFamily="18" charset="0"/>
                            </a:rPr>
                            <m:t>𝛽</m:t>
                          </m:r>
                        </m:e>
                      </m:d>
                      <m:bar>
                        <m:barPr>
                          <m:ctrlPr>
                            <a:rPr lang="hu-HU" b="0" i="1">
                              <a:latin typeface="Cambria Math" panose="02040503050406030204" pitchFamily="18" charset="0"/>
                            </a:rPr>
                          </m:ctrlPr>
                        </m:barPr>
                        <m:e>
                          <m:bar>
                            <m:barPr>
                              <m:ctrlPr>
                                <a:rPr lang="hu-HU" b="0" i="1">
                                  <a:latin typeface="Cambria Math" panose="02040503050406030204" pitchFamily="18" charset="0"/>
                                </a:rPr>
                              </m:ctrlPr>
                            </m:barPr>
                            <m:e>
                              <m:sSub>
                                <m:sSubPr>
                                  <m:ctrlPr>
                                    <a:rPr lang="hu-HU" i="1">
                                      <a:latin typeface="Cambria Math" panose="02040503050406030204" pitchFamily="18" charset="0"/>
                                    </a:rPr>
                                  </m:ctrlPr>
                                </m:sSubPr>
                                <m:e>
                                  <m:r>
                                    <a:rPr lang="hu-HU" b="1">
                                      <a:latin typeface="Cambria Math" panose="02040503050406030204" pitchFamily="18" charset="0"/>
                                    </a:rPr>
                                    <m:t>𝐑</m:t>
                                  </m:r>
                                </m:e>
                                <m:sub>
                                  <m:r>
                                    <a:rPr lang="hu-HU" b="0" i="1" smtClean="0">
                                      <a:latin typeface="Cambria Math" panose="02040503050406030204" pitchFamily="18" charset="0"/>
                                    </a:rPr>
                                    <m:t>𝑍</m:t>
                                  </m:r>
                                </m:sub>
                              </m:sSub>
                            </m:e>
                          </m:bar>
                        </m:e>
                      </m:bar>
                      <m:d>
                        <m:dPr>
                          <m:ctrlPr>
                            <a:rPr lang="hu-HU" b="0" i="1">
                              <a:latin typeface="Cambria Math" panose="02040503050406030204" pitchFamily="18" charset="0"/>
                            </a:rPr>
                          </m:ctrlPr>
                        </m:dPr>
                        <m:e>
                          <m:r>
                            <a:rPr lang="hu-HU" b="0" i="1" smtClean="0">
                              <a:latin typeface="Cambria Math" panose="02040503050406030204" pitchFamily="18" charset="0"/>
                              <a:ea typeface="Cambria Math" panose="02040503050406030204" pitchFamily="18" charset="0"/>
                            </a:rPr>
                            <m:t>𝛾</m:t>
                          </m:r>
                        </m:e>
                      </m:d>
                    </m:oMath>
                  </m:oMathPara>
                </a14:m>
                <a:endParaRPr lang="hu-HU" dirty="0"/>
              </a:p>
            </p:txBody>
          </p:sp>
        </mc:Choice>
        <mc:Fallback xmlns="">
          <p:sp>
            <p:nvSpPr>
              <p:cNvPr id="18" name="Téglalap 17">
                <a:extLst>
                  <a:ext uri="{FF2B5EF4-FFF2-40B4-BE49-F238E27FC236}">
                    <a16:creationId xmlns:a16="http://schemas.microsoft.com/office/drawing/2014/main" id="{BC6A0C1A-DD7F-42BD-B4A1-6B8DBC7F0F6C}"/>
                  </a:ext>
                </a:extLst>
              </p:cNvPr>
              <p:cNvSpPr>
                <a:spLocks noRot="1" noChangeAspect="1" noMove="1" noResize="1" noEditPoints="1" noAdjustHandles="1" noChangeArrowheads="1" noChangeShapeType="1" noTextEdit="1"/>
              </p:cNvSpPr>
              <p:nvPr/>
            </p:nvSpPr>
            <p:spPr>
              <a:xfrm>
                <a:off x="3635896" y="4022548"/>
                <a:ext cx="2733056" cy="496546"/>
              </a:xfrm>
              <a:prstGeom prst="rect">
                <a:avLst/>
              </a:prstGeom>
              <a:blipFill>
                <a:blip r:embed="rId5"/>
                <a:stretch>
                  <a:fillRect/>
                </a:stretch>
              </a:blipFill>
            </p:spPr>
            <p:txBody>
              <a:bodyPr/>
              <a:lstStyle/>
              <a:p>
                <a:r>
                  <a:rPr lang="hu-HU">
                    <a:noFill/>
                  </a:rPr>
                  <a:t> </a:t>
                </a:r>
              </a:p>
            </p:txBody>
          </p:sp>
        </mc:Fallback>
      </mc:AlternateContent>
      <p:pic>
        <p:nvPicPr>
          <p:cNvPr id="19" name="Kép 18">
            <a:extLst>
              <a:ext uri="{FF2B5EF4-FFF2-40B4-BE49-F238E27FC236}">
                <a16:creationId xmlns:a16="http://schemas.microsoft.com/office/drawing/2014/main" id="{B2A98863-27B7-4122-B8EB-2866F77CB272}"/>
              </a:ext>
            </a:extLst>
          </p:cNvPr>
          <p:cNvPicPr>
            <a:picLocks noChangeAspect="1"/>
          </p:cNvPicPr>
          <p:nvPr/>
        </p:nvPicPr>
        <p:blipFill>
          <a:blip r:embed="rId6"/>
          <a:stretch>
            <a:fillRect/>
          </a:stretch>
        </p:blipFill>
        <p:spPr>
          <a:xfrm>
            <a:off x="6571713" y="1779662"/>
            <a:ext cx="2572287" cy="3036643"/>
          </a:xfrm>
          <a:prstGeom prst="rect">
            <a:avLst/>
          </a:prstGeom>
        </p:spPr>
      </p:pic>
    </p:spTree>
    <p:extLst>
      <p:ext uri="{BB962C8B-B14F-4D97-AF65-F5344CB8AC3E}">
        <p14:creationId xmlns:p14="http://schemas.microsoft.com/office/powerpoint/2010/main" val="29372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200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3000"/>
                            </p:stCondLst>
                            <p:childTnLst>
                              <p:par>
                                <p:cTn id="13" presetID="10" presetClass="entr" presetSubtype="0" fill="hold" nodeType="afterEffect">
                                  <p:stCondLst>
                                    <p:cond delay="200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1BA6688-CC22-487E-AC1D-1B1121203996}"/>
              </a:ext>
            </a:extLst>
          </p:cNvPr>
          <p:cNvSpPr txBox="1">
            <a:spLocks/>
          </p:cNvSpPr>
          <p:nvPr/>
        </p:nvSpPr>
        <p:spPr>
          <a:xfrm>
            <a:off x="457200" y="195486"/>
            <a:ext cx="8229600" cy="857250"/>
          </a:xfrm>
          <a:prstGeom prst="rect">
            <a:avLst/>
          </a:prstGeom>
        </p:spPr>
        <p:txBody>
          <a:bodyPr>
            <a:normAutofit/>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hu-HU" dirty="0" err="1"/>
              <a:t>Geodetic</a:t>
            </a:r>
            <a:r>
              <a:rPr lang="hu-HU" dirty="0"/>
              <a:t> </a:t>
            </a:r>
            <a:r>
              <a:rPr lang="hu-HU" dirty="0" err="1"/>
              <a:t>control</a:t>
            </a:r>
            <a:r>
              <a:rPr lang="hu-HU" dirty="0"/>
              <a:t> </a:t>
            </a:r>
            <a:r>
              <a:rPr lang="hu-HU" dirty="0" err="1"/>
              <a:t>networks</a:t>
            </a:r>
            <a:endParaRPr lang="hu-HU" dirty="0"/>
          </a:p>
        </p:txBody>
      </p:sp>
      <p:sp>
        <p:nvSpPr>
          <p:cNvPr id="3" name="Rectangle 3">
            <a:extLst>
              <a:ext uri="{FF2B5EF4-FFF2-40B4-BE49-F238E27FC236}">
                <a16:creationId xmlns:a16="http://schemas.microsoft.com/office/drawing/2014/main" id="{C99C5354-F7D7-409E-B2D1-7279BB0EDACF}"/>
              </a:ext>
            </a:extLst>
          </p:cNvPr>
          <p:cNvSpPr>
            <a:spLocks noChangeArrowheads="1"/>
          </p:cNvSpPr>
          <p:nvPr/>
        </p:nvSpPr>
        <p:spPr bwMode="auto">
          <a:xfrm>
            <a:off x="539552" y="1169165"/>
            <a:ext cx="7992887"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hu-HU" altLang="hu-HU" dirty="0" err="1">
                <a:solidFill>
                  <a:srgbClr val="4E7A45"/>
                </a:solidFill>
                <a:latin typeface="Times New Roman" panose="02020603050405020304" pitchFamily="18" charset="0"/>
              </a:rPr>
              <a:t>Positioning</a:t>
            </a:r>
            <a:r>
              <a:rPr lang="hu-HU" altLang="hu-HU" dirty="0">
                <a:solidFill>
                  <a:srgbClr val="4E7A45"/>
                </a:solidFill>
                <a:latin typeface="Times New Roman" panose="02020603050405020304" pitchFamily="18" charset="0"/>
              </a:rPr>
              <a:t>:  </a:t>
            </a:r>
          </a:p>
          <a:p>
            <a:pPr algn="just"/>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theory</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task</a:t>
            </a:r>
            <a:r>
              <a:rPr lang="hu-HU" altLang="hu-HU" dirty="0">
                <a:solidFill>
                  <a:srgbClr val="4E7A45"/>
                </a:solidFill>
                <a:latin typeface="Times New Roman" panose="02020603050405020304" pitchFamily="18" charset="0"/>
              </a:rPr>
              <a:t> of </a:t>
            </a:r>
            <a:r>
              <a:rPr lang="hu-HU" altLang="hu-HU" dirty="0" err="1">
                <a:solidFill>
                  <a:srgbClr val="4E7A45"/>
                </a:solidFill>
                <a:latin typeface="Times New Roman" panose="02020603050405020304" pitchFamily="18" charset="0"/>
              </a:rPr>
              <a:t>geodesy</a:t>
            </a:r>
            <a:endParaRPr lang="hu-HU" altLang="hu-HU" dirty="0">
              <a:solidFill>
                <a:srgbClr val="4E7A45"/>
              </a:solidFill>
              <a:latin typeface="Times New Roman" panose="02020603050405020304" pitchFamily="18" charset="0"/>
            </a:endParaRPr>
          </a:p>
          <a:p>
            <a:pPr algn="just"/>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practice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task</a:t>
            </a:r>
            <a:r>
              <a:rPr lang="hu-HU" altLang="hu-HU" dirty="0">
                <a:solidFill>
                  <a:srgbClr val="4E7A45"/>
                </a:solidFill>
                <a:latin typeface="Times New Roman" panose="02020603050405020304" pitchFamily="18" charset="0"/>
              </a:rPr>
              <a:t> of </a:t>
            </a:r>
            <a:r>
              <a:rPr lang="hu-HU" altLang="hu-HU" dirty="0" err="1">
                <a:solidFill>
                  <a:srgbClr val="4E7A45"/>
                </a:solidFill>
                <a:latin typeface="Times New Roman" panose="02020603050405020304" pitchFamily="18" charset="0"/>
              </a:rPr>
              <a:t>surveying</a:t>
            </a:r>
            <a:endParaRPr lang="hu-HU" altLang="hu-HU" dirty="0">
              <a:solidFill>
                <a:srgbClr val="4E7A45"/>
              </a:solidFill>
              <a:latin typeface="Times New Roman" panose="02020603050405020304" pitchFamily="18" charset="0"/>
            </a:endParaRPr>
          </a:p>
          <a:p>
            <a:pPr algn="just"/>
            <a:r>
              <a:rPr lang="hu-HU" altLang="hu-HU" dirty="0" err="1">
                <a:solidFill>
                  <a:srgbClr val="4E7A45"/>
                </a:solidFill>
                <a:latin typeface="Times New Roman" panose="02020603050405020304" pitchFamily="18" charset="0"/>
              </a:rPr>
              <a:t>Positioning</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refers</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to</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the</a:t>
            </a:r>
            <a:r>
              <a:rPr lang="hu-HU" altLang="hu-HU" dirty="0">
                <a:solidFill>
                  <a:srgbClr val="4E7A45"/>
                </a:solidFill>
                <a:latin typeface="Times New Roman" panose="02020603050405020304" pitchFamily="18" charset="0"/>
              </a:rPr>
              <a:t> </a:t>
            </a:r>
            <a:r>
              <a:rPr lang="en-US" altLang="hu-HU" dirty="0">
                <a:solidFill>
                  <a:srgbClr val="4E7A45"/>
                </a:solidFill>
                <a:latin typeface="Times New Roman" panose="02020603050405020304" pitchFamily="18" charset="0"/>
              </a:rPr>
              <a:t>determination of the </a:t>
            </a:r>
            <a:r>
              <a:rPr lang="hu-HU" altLang="hu-HU" dirty="0" err="1">
                <a:solidFill>
                  <a:srgbClr val="4E7A45"/>
                </a:solidFill>
                <a:latin typeface="Times New Roman" panose="02020603050405020304" pitchFamily="18" charset="0"/>
              </a:rPr>
              <a:t>position</a:t>
            </a:r>
            <a:r>
              <a:rPr lang="hu-HU" altLang="hu-HU" dirty="0">
                <a:solidFill>
                  <a:srgbClr val="4E7A45"/>
                </a:solidFill>
                <a:latin typeface="Times New Roman" panose="02020603050405020304" pitchFamily="18" charset="0"/>
              </a:rPr>
              <a:t> of </a:t>
            </a:r>
            <a:r>
              <a:rPr lang="hu-HU" altLang="hu-HU" dirty="0" err="1">
                <a:solidFill>
                  <a:srgbClr val="4E7A45"/>
                </a:solidFill>
                <a:latin typeface="Times New Roman" panose="02020603050405020304" pitchFamily="18" charset="0"/>
              </a:rPr>
              <a:t>characteristic</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points</a:t>
            </a:r>
            <a:r>
              <a:rPr lang="en-US" altLang="hu-HU" dirty="0">
                <a:solidFill>
                  <a:srgbClr val="4E7A45"/>
                </a:solidFill>
                <a:latin typeface="Times New Roman" panose="02020603050405020304" pitchFamily="18" charset="0"/>
              </a:rPr>
              <a:t> of natural or man-made objects on the ground (or above/below)</a:t>
            </a:r>
            <a:r>
              <a:rPr lang="hu-HU" altLang="hu-HU" dirty="0">
                <a:solidFill>
                  <a:srgbClr val="4E7A45"/>
                </a:solidFill>
                <a:latin typeface="Times New Roman" panose="02020603050405020304" pitchFamily="18" charset="0"/>
              </a:rPr>
              <a:t>.</a:t>
            </a:r>
            <a:r>
              <a:rPr lang="en-US"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These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characteristic</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points</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are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called</a:t>
            </a:r>
            <a:r>
              <a:rPr lang="hu-HU" altLang="hu-HU" dirty="0">
                <a:solidFill>
                  <a:srgbClr val="4E7A45"/>
                </a:solidFill>
                <a:latin typeface="Times New Roman" panose="02020603050405020304" pitchFamily="18" charset="0"/>
              </a:rPr>
              <a:t> </a:t>
            </a:r>
            <a:r>
              <a:rPr lang="hu-HU" altLang="hu-HU" b="1" i="1" dirty="0" err="1">
                <a:solidFill>
                  <a:srgbClr val="4E7A45"/>
                </a:solidFill>
                <a:latin typeface="Times New Roman" panose="02020603050405020304" pitchFamily="18" charset="0"/>
              </a:rPr>
              <a:t>detail</a:t>
            </a:r>
            <a:r>
              <a:rPr lang="hu-HU" altLang="hu-HU" b="1" i="1" dirty="0">
                <a:solidFill>
                  <a:srgbClr val="4E7A45"/>
                </a:solidFill>
                <a:latin typeface="Times New Roman" panose="02020603050405020304" pitchFamily="18" charset="0"/>
              </a:rPr>
              <a:t> </a:t>
            </a:r>
            <a:r>
              <a:rPr lang="hu-HU" altLang="hu-HU" b="1" i="1" dirty="0" err="1">
                <a:solidFill>
                  <a:srgbClr val="4E7A45"/>
                </a:solidFill>
                <a:latin typeface="Times New Roman" panose="02020603050405020304" pitchFamily="18" charset="0"/>
              </a:rPr>
              <a:t>points</a:t>
            </a:r>
            <a:r>
              <a:rPr lang="hu-HU" altLang="hu-HU" dirty="0">
                <a:solidFill>
                  <a:srgbClr val="4E7A45"/>
                </a:solidFill>
                <a:latin typeface="Times New Roman" panose="02020603050405020304" pitchFamily="18" charset="0"/>
              </a:rPr>
              <a:t>. The </a:t>
            </a:r>
            <a:r>
              <a:rPr lang="hu-HU" altLang="hu-HU" dirty="0" err="1">
                <a:solidFill>
                  <a:srgbClr val="4E7A45"/>
                </a:solidFill>
                <a:latin typeface="Times New Roman" panose="02020603050405020304" pitchFamily="18" charset="0"/>
              </a:rPr>
              <a:t>task</a:t>
            </a:r>
            <a:r>
              <a:rPr lang="hu-HU" altLang="hu-HU" dirty="0">
                <a:solidFill>
                  <a:srgbClr val="4E7A45"/>
                </a:solidFill>
                <a:latin typeface="Times New Roman" panose="02020603050405020304" pitchFamily="18" charset="0"/>
              </a:rPr>
              <a:t> of </a:t>
            </a:r>
            <a:r>
              <a:rPr lang="hu-HU" altLang="hu-HU" dirty="0" err="1">
                <a:solidFill>
                  <a:srgbClr val="4E7A45"/>
                </a:solidFill>
                <a:latin typeface="Times New Roman" panose="02020603050405020304" pitchFamily="18" charset="0"/>
              </a:rPr>
              <a:t>determining</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the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detail</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points</a:t>
            </a:r>
            <a:r>
              <a:rPr lang="hu-HU" altLang="hu-HU" dirty="0">
                <a:solidFill>
                  <a:srgbClr val="4E7A45"/>
                </a:solidFill>
                <a:latin typeface="Times New Roman" panose="02020603050405020304" pitchFamily="18" charset="0"/>
              </a:rPr>
              <a:t> is </a:t>
            </a:r>
            <a:r>
              <a:rPr lang="hu-HU" altLang="hu-HU" dirty="0" err="1">
                <a:solidFill>
                  <a:srgbClr val="4E7A45"/>
                </a:solidFill>
                <a:latin typeface="Times New Roman" panose="02020603050405020304" pitchFamily="18" charset="0"/>
              </a:rPr>
              <a:t>referred</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to</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as</a:t>
            </a:r>
            <a:r>
              <a:rPr lang="hu-HU" altLang="hu-HU" dirty="0">
                <a:solidFill>
                  <a:srgbClr val="4E7A45"/>
                </a:solidFill>
                <a:latin typeface="Times New Roman" panose="02020603050405020304" pitchFamily="18" charset="0"/>
              </a:rPr>
              <a:t> </a:t>
            </a:r>
            <a:r>
              <a:rPr lang="hu-HU" altLang="hu-HU" b="1" i="1" dirty="0" err="1">
                <a:solidFill>
                  <a:srgbClr val="4E7A45"/>
                </a:solidFill>
                <a:latin typeface="Times New Roman" panose="02020603050405020304" pitchFamily="18" charset="0"/>
              </a:rPr>
              <a:t>detail</a:t>
            </a:r>
            <a:r>
              <a:rPr lang="hu-HU" altLang="hu-HU" b="1" i="1" dirty="0">
                <a:solidFill>
                  <a:srgbClr val="4E7A45"/>
                </a:solidFill>
                <a:latin typeface="Times New Roman" panose="02020603050405020304" pitchFamily="18" charset="0"/>
              </a:rPr>
              <a:t> </a:t>
            </a:r>
            <a:r>
              <a:rPr lang="hu-HU" altLang="hu-HU" b="1" i="1" dirty="0" err="1">
                <a:solidFill>
                  <a:srgbClr val="4E7A45"/>
                </a:solidFill>
                <a:latin typeface="Times New Roman" panose="02020603050405020304" pitchFamily="18" charset="0"/>
              </a:rPr>
              <a:t>survey</a:t>
            </a:r>
            <a:r>
              <a:rPr lang="hu-HU" altLang="hu-HU" dirty="0">
                <a:solidFill>
                  <a:srgbClr val="4E7A45"/>
                </a:solidFill>
                <a:latin typeface="Times New Roman" panose="02020603050405020304" pitchFamily="18" charset="0"/>
              </a:rPr>
              <a:t>.</a:t>
            </a:r>
          </a:p>
          <a:p>
            <a:pPr algn="just"/>
            <a:endParaRPr lang="hu-HU" altLang="hu-HU" dirty="0">
              <a:solidFill>
                <a:schemeClr val="accent3">
                  <a:lumMod val="60000"/>
                  <a:lumOff val="40000"/>
                </a:schemeClr>
              </a:solidFill>
              <a:latin typeface="Times New Roman" panose="02020603050405020304" pitchFamily="18" charset="0"/>
            </a:endParaRPr>
          </a:p>
          <a:p>
            <a:pPr algn="just"/>
            <a:r>
              <a:rPr lang="hu-HU" altLang="hu-HU" dirty="0">
                <a:solidFill>
                  <a:schemeClr val="accent3">
                    <a:lumMod val="60000"/>
                    <a:lumOff val="40000"/>
                  </a:schemeClr>
                </a:solidFill>
                <a:latin typeface="Times New Roman" panose="02020603050405020304" pitchFamily="18" charset="0"/>
              </a:rPr>
              <a:t>In </a:t>
            </a:r>
            <a:r>
              <a:rPr lang="hu-HU" altLang="hu-HU" dirty="0" err="1">
                <a:solidFill>
                  <a:schemeClr val="accent3">
                    <a:lumMod val="60000"/>
                    <a:lumOff val="40000"/>
                  </a:schemeClr>
                </a:solidFill>
                <a:latin typeface="Times New Roman" panose="02020603050405020304" pitchFamily="18" charset="0"/>
              </a:rPr>
              <a:t>order</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to</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reduce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the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propagation</a:t>
            </a:r>
            <a:r>
              <a:rPr lang="hu-HU" altLang="hu-HU" dirty="0">
                <a:solidFill>
                  <a:schemeClr val="accent3">
                    <a:lumMod val="60000"/>
                    <a:lumOff val="40000"/>
                  </a:schemeClr>
                </a:solidFill>
                <a:latin typeface="Times New Roman" panose="02020603050405020304" pitchFamily="18" charset="0"/>
              </a:rPr>
              <a:t> of </a:t>
            </a:r>
            <a:r>
              <a:rPr lang="hu-HU" altLang="hu-HU" dirty="0" err="1">
                <a:solidFill>
                  <a:schemeClr val="accent3">
                    <a:lumMod val="60000"/>
                    <a:lumOff val="40000"/>
                  </a:schemeClr>
                </a:solidFill>
                <a:latin typeface="Times New Roman" panose="02020603050405020304" pitchFamily="18" charset="0"/>
              </a:rPr>
              <a:t>measurement</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errors</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detail</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surveys</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are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performed</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with</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respect</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to</a:t>
            </a:r>
            <a:r>
              <a:rPr lang="hu-HU" altLang="hu-HU" dirty="0">
                <a:solidFill>
                  <a:schemeClr val="accent3">
                    <a:lumMod val="60000"/>
                    <a:lumOff val="40000"/>
                  </a:schemeClr>
                </a:solidFill>
                <a:latin typeface="Times New Roman" panose="02020603050405020304" pitchFamily="18" charset="0"/>
              </a:rPr>
              <a:t> </a:t>
            </a:r>
            <a:r>
              <a:rPr lang="hu-HU" altLang="hu-HU" b="1" i="1" dirty="0" err="1">
                <a:solidFill>
                  <a:schemeClr val="accent3">
                    <a:lumMod val="60000"/>
                    <a:lumOff val="40000"/>
                  </a:schemeClr>
                </a:solidFill>
                <a:latin typeface="Times New Roman" panose="02020603050405020304" pitchFamily="18" charset="0"/>
              </a:rPr>
              <a:t>control</a:t>
            </a:r>
            <a:r>
              <a:rPr lang="hu-HU" altLang="hu-HU" b="1" i="1" dirty="0">
                <a:solidFill>
                  <a:schemeClr val="accent3">
                    <a:lumMod val="60000"/>
                    <a:lumOff val="40000"/>
                  </a:schemeClr>
                </a:solidFill>
                <a:latin typeface="Times New Roman" panose="02020603050405020304" pitchFamily="18" charset="0"/>
              </a:rPr>
              <a:t> </a:t>
            </a:r>
            <a:r>
              <a:rPr lang="hu-HU" altLang="hu-HU" b="1" i="1" dirty="0" err="1">
                <a:solidFill>
                  <a:schemeClr val="accent3">
                    <a:lumMod val="60000"/>
                    <a:lumOff val="40000"/>
                  </a:schemeClr>
                </a:solidFill>
                <a:latin typeface="Times New Roman" panose="02020603050405020304" pitchFamily="18" charset="0"/>
              </a:rPr>
              <a:t>points</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which</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are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stations</a:t>
            </a:r>
            <a:r>
              <a:rPr lang="hu-HU" altLang="hu-HU" dirty="0">
                <a:solidFill>
                  <a:schemeClr val="accent3">
                    <a:lumMod val="60000"/>
                    <a:lumOff val="40000"/>
                  </a:schemeClr>
                </a:solidFill>
                <a:latin typeface="Times New Roman" panose="02020603050405020304" pitchFamily="18" charset="0"/>
              </a:rPr>
              <a:t> of </a:t>
            </a:r>
            <a:r>
              <a:rPr lang="hu-HU" altLang="hu-HU" dirty="0" err="1">
                <a:solidFill>
                  <a:schemeClr val="accent3">
                    <a:lumMod val="60000"/>
                    <a:lumOff val="40000"/>
                  </a:schemeClr>
                </a:solidFill>
                <a:latin typeface="Times New Roman" panose="02020603050405020304" pitchFamily="18" charset="0"/>
              </a:rPr>
              <a:t>the</a:t>
            </a:r>
            <a:r>
              <a:rPr lang="hu-HU" altLang="hu-HU" dirty="0">
                <a:solidFill>
                  <a:schemeClr val="accent3">
                    <a:lumMod val="60000"/>
                    <a:lumOff val="40000"/>
                  </a:schemeClr>
                </a:solidFill>
                <a:latin typeface="Times New Roman" panose="02020603050405020304" pitchFamily="18" charset="0"/>
              </a:rPr>
              <a:t> </a:t>
            </a:r>
            <a:r>
              <a:rPr lang="hu-HU" altLang="hu-HU" b="1" i="1" dirty="0" err="1">
                <a:solidFill>
                  <a:schemeClr val="accent3">
                    <a:lumMod val="60000"/>
                    <a:lumOff val="40000"/>
                  </a:schemeClr>
                </a:solidFill>
                <a:latin typeface="Times New Roman" panose="02020603050405020304" pitchFamily="18" charset="0"/>
              </a:rPr>
              <a:t>control</a:t>
            </a:r>
            <a:r>
              <a:rPr lang="hu-HU" altLang="hu-HU" b="1" i="1" dirty="0">
                <a:solidFill>
                  <a:schemeClr val="accent3">
                    <a:lumMod val="60000"/>
                    <a:lumOff val="40000"/>
                  </a:schemeClr>
                </a:solidFill>
                <a:latin typeface="Times New Roman" panose="02020603050405020304" pitchFamily="18" charset="0"/>
              </a:rPr>
              <a:t> </a:t>
            </a:r>
            <a:r>
              <a:rPr lang="hu-HU" altLang="hu-HU" b="1" i="1" dirty="0" err="1">
                <a:solidFill>
                  <a:schemeClr val="accent3">
                    <a:lumMod val="60000"/>
                    <a:lumOff val="40000"/>
                  </a:schemeClr>
                </a:solidFill>
                <a:latin typeface="Times New Roman" panose="02020603050405020304" pitchFamily="18" charset="0"/>
              </a:rPr>
              <a:t>network</a:t>
            </a:r>
            <a:r>
              <a:rPr lang="hu-HU" altLang="hu-HU" dirty="0">
                <a:solidFill>
                  <a:schemeClr val="accent3">
                    <a:lumMod val="60000"/>
                    <a:lumOff val="40000"/>
                  </a:schemeClr>
                </a:solidFill>
                <a:latin typeface="Times New Roman" panose="02020603050405020304" pitchFamily="18" charset="0"/>
              </a:rPr>
              <a:t>.</a:t>
            </a:r>
          </a:p>
        </p:txBody>
      </p:sp>
    </p:spTree>
    <p:extLst>
      <p:ext uri="{BB962C8B-B14F-4D97-AF65-F5344CB8AC3E}">
        <p14:creationId xmlns:p14="http://schemas.microsoft.com/office/powerpoint/2010/main" val="25510713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C99C5354-F7D7-409E-B2D1-7279BB0EDACF}"/>
              </a:ext>
            </a:extLst>
          </p:cNvPr>
          <p:cNvSpPr>
            <a:spLocks noChangeArrowheads="1"/>
          </p:cNvSpPr>
          <p:nvPr/>
        </p:nvSpPr>
        <p:spPr bwMode="auto">
          <a:xfrm>
            <a:off x="539552" y="1169165"/>
            <a:ext cx="7992887"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hu-HU" altLang="hu-HU" dirty="0" err="1">
                <a:solidFill>
                  <a:schemeClr val="accent3">
                    <a:lumMod val="60000"/>
                    <a:lumOff val="40000"/>
                  </a:schemeClr>
                </a:solidFill>
                <a:latin typeface="Times New Roman" panose="02020603050405020304" pitchFamily="18" charset="0"/>
              </a:rPr>
              <a:t>Positioning</a:t>
            </a:r>
            <a:r>
              <a:rPr lang="hu-HU" altLang="hu-HU" dirty="0">
                <a:solidFill>
                  <a:schemeClr val="accent3">
                    <a:lumMod val="60000"/>
                    <a:lumOff val="40000"/>
                  </a:schemeClr>
                </a:solidFill>
                <a:latin typeface="Times New Roman" panose="02020603050405020304" pitchFamily="18" charset="0"/>
              </a:rPr>
              <a:t>:  </a:t>
            </a:r>
          </a:p>
          <a:p>
            <a:pPr algn="just"/>
            <a:r>
              <a:rPr lang="hu-HU" altLang="hu-HU" dirty="0">
                <a:solidFill>
                  <a:srgbClr val="4E7A45"/>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theory</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task</a:t>
            </a:r>
            <a:r>
              <a:rPr lang="hu-HU" altLang="hu-HU" dirty="0">
                <a:solidFill>
                  <a:schemeClr val="accent3">
                    <a:lumMod val="60000"/>
                    <a:lumOff val="40000"/>
                  </a:schemeClr>
                </a:solidFill>
                <a:latin typeface="Times New Roman" panose="02020603050405020304" pitchFamily="18" charset="0"/>
              </a:rPr>
              <a:t> of </a:t>
            </a:r>
            <a:r>
              <a:rPr lang="hu-HU" altLang="hu-HU" dirty="0" err="1">
                <a:solidFill>
                  <a:schemeClr val="accent3">
                    <a:lumMod val="60000"/>
                    <a:lumOff val="40000"/>
                  </a:schemeClr>
                </a:solidFill>
                <a:latin typeface="Times New Roman" panose="02020603050405020304" pitchFamily="18" charset="0"/>
              </a:rPr>
              <a:t>geodesy</a:t>
            </a:r>
            <a:endParaRPr lang="hu-HU" altLang="hu-HU" dirty="0">
              <a:solidFill>
                <a:schemeClr val="accent3">
                  <a:lumMod val="60000"/>
                  <a:lumOff val="40000"/>
                </a:schemeClr>
              </a:solidFill>
              <a:latin typeface="Times New Roman" panose="02020603050405020304" pitchFamily="18" charset="0"/>
            </a:endParaRPr>
          </a:p>
          <a:p>
            <a:pPr algn="just"/>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practice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task</a:t>
            </a:r>
            <a:r>
              <a:rPr lang="hu-HU" altLang="hu-HU" dirty="0">
                <a:solidFill>
                  <a:schemeClr val="accent3">
                    <a:lumMod val="60000"/>
                    <a:lumOff val="40000"/>
                  </a:schemeClr>
                </a:solidFill>
                <a:latin typeface="Times New Roman" panose="02020603050405020304" pitchFamily="18" charset="0"/>
              </a:rPr>
              <a:t> of </a:t>
            </a:r>
            <a:r>
              <a:rPr lang="hu-HU" altLang="hu-HU" dirty="0" err="1">
                <a:solidFill>
                  <a:schemeClr val="accent3">
                    <a:lumMod val="60000"/>
                    <a:lumOff val="40000"/>
                  </a:schemeClr>
                </a:solidFill>
                <a:latin typeface="Times New Roman" panose="02020603050405020304" pitchFamily="18" charset="0"/>
              </a:rPr>
              <a:t>surveying</a:t>
            </a:r>
            <a:endParaRPr lang="hu-HU" altLang="hu-HU" dirty="0">
              <a:solidFill>
                <a:schemeClr val="accent3">
                  <a:lumMod val="60000"/>
                  <a:lumOff val="40000"/>
                </a:schemeClr>
              </a:solidFill>
              <a:latin typeface="Times New Roman" panose="02020603050405020304" pitchFamily="18" charset="0"/>
            </a:endParaRPr>
          </a:p>
          <a:p>
            <a:pPr algn="just"/>
            <a:r>
              <a:rPr lang="hu-HU" altLang="hu-HU" dirty="0" err="1">
                <a:solidFill>
                  <a:schemeClr val="accent3">
                    <a:lumMod val="60000"/>
                    <a:lumOff val="40000"/>
                  </a:schemeClr>
                </a:solidFill>
                <a:latin typeface="Times New Roman" panose="02020603050405020304" pitchFamily="18" charset="0"/>
              </a:rPr>
              <a:t>Positioning</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refers</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to</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the</a:t>
            </a:r>
            <a:r>
              <a:rPr lang="hu-HU" altLang="hu-HU" dirty="0">
                <a:solidFill>
                  <a:schemeClr val="accent3">
                    <a:lumMod val="60000"/>
                    <a:lumOff val="40000"/>
                  </a:schemeClr>
                </a:solidFill>
                <a:latin typeface="Times New Roman" panose="02020603050405020304" pitchFamily="18" charset="0"/>
              </a:rPr>
              <a:t> </a:t>
            </a:r>
            <a:r>
              <a:rPr lang="en-US" altLang="hu-HU" dirty="0">
                <a:solidFill>
                  <a:schemeClr val="accent3">
                    <a:lumMod val="60000"/>
                    <a:lumOff val="40000"/>
                  </a:schemeClr>
                </a:solidFill>
                <a:latin typeface="Times New Roman" panose="02020603050405020304" pitchFamily="18" charset="0"/>
              </a:rPr>
              <a:t>determination of the </a:t>
            </a:r>
            <a:r>
              <a:rPr lang="hu-HU" altLang="hu-HU" dirty="0" err="1">
                <a:solidFill>
                  <a:schemeClr val="accent3">
                    <a:lumMod val="60000"/>
                    <a:lumOff val="40000"/>
                  </a:schemeClr>
                </a:solidFill>
                <a:latin typeface="Times New Roman" panose="02020603050405020304" pitchFamily="18" charset="0"/>
              </a:rPr>
              <a:t>position</a:t>
            </a:r>
            <a:r>
              <a:rPr lang="hu-HU" altLang="hu-HU" dirty="0">
                <a:solidFill>
                  <a:schemeClr val="accent3">
                    <a:lumMod val="60000"/>
                    <a:lumOff val="40000"/>
                  </a:schemeClr>
                </a:solidFill>
                <a:latin typeface="Times New Roman" panose="02020603050405020304" pitchFamily="18" charset="0"/>
              </a:rPr>
              <a:t> of </a:t>
            </a:r>
            <a:r>
              <a:rPr lang="hu-HU" altLang="hu-HU" dirty="0" err="1">
                <a:solidFill>
                  <a:schemeClr val="accent3">
                    <a:lumMod val="60000"/>
                    <a:lumOff val="40000"/>
                  </a:schemeClr>
                </a:solidFill>
                <a:latin typeface="Times New Roman" panose="02020603050405020304" pitchFamily="18" charset="0"/>
              </a:rPr>
              <a:t>characteristic</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points</a:t>
            </a:r>
            <a:r>
              <a:rPr lang="en-US" altLang="hu-HU" dirty="0">
                <a:solidFill>
                  <a:schemeClr val="accent3">
                    <a:lumMod val="60000"/>
                    <a:lumOff val="40000"/>
                  </a:schemeClr>
                </a:solidFill>
                <a:latin typeface="Times New Roman" panose="02020603050405020304" pitchFamily="18" charset="0"/>
              </a:rPr>
              <a:t> of natural or man-made objects on the ground (or above/below)</a:t>
            </a:r>
            <a:r>
              <a:rPr lang="hu-HU" altLang="hu-HU" dirty="0">
                <a:solidFill>
                  <a:schemeClr val="accent3">
                    <a:lumMod val="60000"/>
                    <a:lumOff val="40000"/>
                  </a:schemeClr>
                </a:solidFill>
                <a:latin typeface="Times New Roman" panose="02020603050405020304" pitchFamily="18" charset="0"/>
              </a:rPr>
              <a:t>.</a:t>
            </a:r>
            <a:r>
              <a:rPr lang="en-US"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These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characteristic</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points</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are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called</a:t>
            </a:r>
            <a:r>
              <a:rPr lang="hu-HU" altLang="hu-HU" dirty="0">
                <a:solidFill>
                  <a:schemeClr val="accent3">
                    <a:lumMod val="60000"/>
                    <a:lumOff val="40000"/>
                  </a:schemeClr>
                </a:solidFill>
                <a:latin typeface="Times New Roman" panose="02020603050405020304" pitchFamily="18" charset="0"/>
              </a:rPr>
              <a:t> </a:t>
            </a:r>
            <a:r>
              <a:rPr lang="hu-HU" altLang="hu-HU" b="1" i="1" dirty="0" err="1">
                <a:solidFill>
                  <a:schemeClr val="accent3">
                    <a:lumMod val="60000"/>
                    <a:lumOff val="40000"/>
                  </a:schemeClr>
                </a:solidFill>
                <a:latin typeface="Times New Roman" panose="02020603050405020304" pitchFamily="18" charset="0"/>
              </a:rPr>
              <a:t>detail</a:t>
            </a:r>
            <a:r>
              <a:rPr lang="hu-HU" altLang="hu-HU" b="1" i="1" dirty="0">
                <a:solidFill>
                  <a:schemeClr val="accent3">
                    <a:lumMod val="60000"/>
                    <a:lumOff val="40000"/>
                  </a:schemeClr>
                </a:solidFill>
                <a:latin typeface="Times New Roman" panose="02020603050405020304" pitchFamily="18" charset="0"/>
              </a:rPr>
              <a:t> </a:t>
            </a:r>
            <a:r>
              <a:rPr lang="hu-HU" altLang="hu-HU" b="1" i="1" dirty="0" err="1">
                <a:solidFill>
                  <a:schemeClr val="accent3">
                    <a:lumMod val="60000"/>
                    <a:lumOff val="40000"/>
                  </a:schemeClr>
                </a:solidFill>
                <a:latin typeface="Times New Roman" panose="02020603050405020304" pitchFamily="18" charset="0"/>
              </a:rPr>
              <a:t>points</a:t>
            </a:r>
            <a:r>
              <a:rPr lang="hu-HU" altLang="hu-HU" dirty="0">
                <a:solidFill>
                  <a:schemeClr val="accent3">
                    <a:lumMod val="60000"/>
                    <a:lumOff val="40000"/>
                  </a:schemeClr>
                </a:solidFill>
                <a:latin typeface="Times New Roman" panose="02020603050405020304" pitchFamily="18" charset="0"/>
              </a:rPr>
              <a:t>. The </a:t>
            </a:r>
            <a:r>
              <a:rPr lang="hu-HU" altLang="hu-HU" dirty="0" err="1">
                <a:solidFill>
                  <a:schemeClr val="accent3">
                    <a:lumMod val="60000"/>
                    <a:lumOff val="40000"/>
                  </a:schemeClr>
                </a:solidFill>
                <a:latin typeface="Times New Roman" panose="02020603050405020304" pitchFamily="18" charset="0"/>
              </a:rPr>
              <a:t>task</a:t>
            </a:r>
            <a:r>
              <a:rPr lang="hu-HU" altLang="hu-HU" dirty="0">
                <a:solidFill>
                  <a:schemeClr val="accent3">
                    <a:lumMod val="60000"/>
                    <a:lumOff val="40000"/>
                  </a:schemeClr>
                </a:solidFill>
                <a:latin typeface="Times New Roman" panose="02020603050405020304" pitchFamily="18" charset="0"/>
              </a:rPr>
              <a:t> of </a:t>
            </a:r>
            <a:r>
              <a:rPr lang="hu-HU" altLang="hu-HU" dirty="0" err="1">
                <a:solidFill>
                  <a:schemeClr val="accent3">
                    <a:lumMod val="60000"/>
                    <a:lumOff val="40000"/>
                  </a:schemeClr>
                </a:solidFill>
                <a:latin typeface="Times New Roman" panose="02020603050405020304" pitchFamily="18" charset="0"/>
              </a:rPr>
              <a:t>determining</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the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detail</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points</a:t>
            </a:r>
            <a:r>
              <a:rPr lang="hu-HU" altLang="hu-HU" dirty="0">
                <a:solidFill>
                  <a:schemeClr val="accent3">
                    <a:lumMod val="60000"/>
                    <a:lumOff val="40000"/>
                  </a:schemeClr>
                </a:solidFill>
                <a:latin typeface="Times New Roman" panose="02020603050405020304" pitchFamily="18" charset="0"/>
              </a:rPr>
              <a:t> is </a:t>
            </a:r>
            <a:r>
              <a:rPr lang="hu-HU" altLang="hu-HU" dirty="0" err="1">
                <a:solidFill>
                  <a:schemeClr val="accent3">
                    <a:lumMod val="60000"/>
                    <a:lumOff val="40000"/>
                  </a:schemeClr>
                </a:solidFill>
                <a:latin typeface="Times New Roman" panose="02020603050405020304" pitchFamily="18" charset="0"/>
              </a:rPr>
              <a:t>referred</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to</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as</a:t>
            </a:r>
            <a:r>
              <a:rPr lang="hu-HU" altLang="hu-HU" dirty="0">
                <a:solidFill>
                  <a:schemeClr val="accent3">
                    <a:lumMod val="60000"/>
                    <a:lumOff val="40000"/>
                  </a:schemeClr>
                </a:solidFill>
                <a:latin typeface="Times New Roman" panose="02020603050405020304" pitchFamily="18" charset="0"/>
              </a:rPr>
              <a:t> </a:t>
            </a:r>
            <a:r>
              <a:rPr lang="hu-HU" altLang="hu-HU" b="1" i="1" dirty="0" err="1">
                <a:solidFill>
                  <a:schemeClr val="accent3">
                    <a:lumMod val="60000"/>
                    <a:lumOff val="40000"/>
                  </a:schemeClr>
                </a:solidFill>
                <a:latin typeface="Times New Roman" panose="02020603050405020304" pitchFamily="18" charset="0"/>
              </a:rPr>
              <a:t>detail</a:t>
            </a:r>
            <a:r>
              <a:rPr lang="hu-HU" altLang="hu-HU" b="1" i="1" dirty="0">
                <a:solidFill>
                  <a:schemeClr val="accent3">
                    <a:lumMod val="60000"/>
                    <a:lumOff val="40000"/>
                  </a:schemeClr>
                </a:solidFill>
                <a:latin typeface="Times New Roman" panose="02020603050405020304" pitchFamily="18" charset="0"/>
              </a:rPr>
              <a:t> </a:t>
            </a:r>
            <a:r>
              <a:rPr lang="hu-HU" altLang="hu-HU" b="1" i="1" dirty="0" err="1">
                <a:solidFill>
                  <a:schemeClr val="accent3">
                    <a:lumMod val="60000"/>
                    <a:lumOff val="40000"/>
                  </a:schemeClr>
                </a:solidFill>
                <a:latin typeface="Times New Roman" panose="02020603050405020304" pitchFamily="18" charset="0"/>
              </a:rPr>
              <a:t>survey</a:t>
            </a:r>
            <a:r>
              <a:rPr lang="hu-HU" altLang="hu-HU" dirty="0">
                <a:solidFill>
                  <a:schemeClr val="accent3">
                    <a:lumMod val="60000"/>
                    <a:lumOff val="40000"/>
                  </a:schemeClr>
                </a:solidFill>
                <a:latin typeface="Times New Roman" panose="02020603050405020304" pitchFamily="18" charset="0"/>
              </a:rPr>
              <a:t>.</a:t>
            </a:r>
          </a:p>
          <a:p>
            <a:pPr algn="just"/>
            <a:endParaRPr lang="hu-HU" altLang="hu-HU" dirty="0">
              <a:solidFill>
                <a:schemeClr val="accent3">
                  <a:lumMod val="60000"/>
                  <a:lumOff val="40000"/>
                </a:schemeClr>
              </a:solidFill>
              <a:latin typeface="Times New Roman" panose="02020603050405020304" pitchFamily="18" charset="0"/>
            </a:endParaRPr>
          </a:p>
          <a:p>
            <a:pPr algn="just"/>
            <a:r>
              <a:rPr lang="hu-HU" altLang="hu-HU" dirty="0">
                <a:solidFill>
                  <a:srgbClr val="4E7A45"/>
                </a:solidFill>
                <a:latin typeface="Times New Roman" panose="02020603050405020304" pitchFamily="18" charset="0"/>
              </a:rPr>
              <a:t>In </a:t>
            </a:r>
            <a:r>
              <a:rPr lang="hu-HU" altLang="hu-HU" dirty="0" err="1">
                <a:solidFill>
                  <a:srgbClr val="4E7A45"/>
                </a:solidFill>
                <a:latin typeface="Times New Roman" panose="02020603050405020304" pitchFamily="18" charset="0"/>
              </a:rPr>
              <a:t>order</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to</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reduce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the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propagation</a:t>
            </a:r>
            <a:r>
              <a:rPr lang="hu-HU" altLang="hu-HU" dirty="0">
                <a:solidFill>
                  <a:srgbClr val="4E7A45"/>
                </a:solidFill>
                <a:latin typeface="Times New Roman" panose="02020603050405020304" pitchFamily="18" charset="0"/>
              </a:rPr>
              <a:t> of </a:t>
            </a:r>
            <a:r>
              <a:rPr lang="hu-HU" altLang="hu-HU" dirty="0" err="1">
                <a:solidFill>
                  <a:srgbClr val="4E7A45"/>
                </a:solidFill>
                <a:latin typeface="Times New Roman" panose="02020603050405020304" pitchFamily="18" charset="0"/>
              </a:rPr>
              <a:t>measurement</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errors</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detail</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surveys</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are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performed</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with</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respect</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to</a:t>
            </a:r>
            <a:r>
              <a:rPr lang="hu-HU" altLang="hu-HU" dirty="0">
                <a:solidFill>
                  <a:srgbClr val="4E7A45"/>
                </a:solidFill>
                <a:latin typeface="Times New Roman" panose="02020603050405020304" pitchFamily="18" charset="0"/>
              </a:rPr>
              <a:t> </a:t>
            </a:r>
            <a:r>
              <a:rPr lang="hu-HU" altLang="hu-HU" b="1" i="1" dirty="0" err="1">
                <a:solidFill>
                  <a:srgbClr val="4E7A45"/>
                </a:solidFill>
                <a:latin typeface="Times New Roman" panose="02020603050405020304" pitchFamily="18" charset="0"/>
              </a:rPr>
              <a:t>control</a:t>
            </a:r>
            <a:r>
              <a:rPr lang="hu-HU" altLang="hu-HU" b="1" i="1" dirty="0">
                <a:solidFill>
                  <a:srgbClr val="4E7A45"/>
                </a:solidFill>
                <a:latin typeface="Times New Roman" panose="02020603050405020304" pitchFamily="18" charset="0"/>
              </a:rPr>
              <a:t> </a:t>
            </a:r>
            <a:r>
              <a:rPr lang="hu-HU" altLang="hu-HU" b="1" i="1" dirty="0" err="1">
                <a:solidFill>
                  <a:srgbClr val="4E7A45"/>
                </a:solidFill>
                <a:latin typeface="Times New Roman" panose="02020603050405020304" pitchFamily="18" charset="0"/>
              </a:rPr>
              <a:t>points</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which</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are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stations</a:t>
            </a:r>
            <a:r>
              <a:rPr lang="hu-HU" altLang="hu-HU" dirty="0">
                <a:solidFill>
                  <a:srgbClr val="4E7A45"/>
                </a:solidFill>
                <a:latin typeface="Times New Roman" panose="02020603050405020304" pitchFamily="18" charset="0"/>
              </a:rPr>
              <a:t> of </a:t>
            </a:r>
            <a:r>
              <a:rPr lang="hu-HU" altLang="hu-HU" dirty="0" err="1">
                <a:solidFill>
                  <a:srgbClr val="4E7A45"/>
                </a:solidFill>
                <a:latin typeface="Times New Roman" panose="02020603050405020304" pitchFamily="18" charset="0"/>
              </a:rPr>
              <a:t>the</a:t>
            </a:r>
            <a:r>
              <a:rPr lang="hu-HU" altLang="hu-HU" dirty="0">
                <a:solidFill>
                  <a:srgbClr val="4E7A45"/>
                </a:solidFill>
                <a:latin typeface="Times New Roman" panose="02020603050405020304" pitchFamily="18" charset="0"/>
              </a:rPr>
              <a:t> </a:t>
            </a:r>
            <a:r>
              <a:rPr lang="hu-HU" altLang="hu-HU" b="1" i="1" dirty="0" err="1">
                <a:solidFill>
                  <a:srgbClr val="4E7A45"/>
                </a:solidFill>
                <a:latin typeface="Times New Roman" panose="02020603050405020304" pitchFamily="18" charset="0"/>
              </a:rPr>
              <a:t>control</a:t>
            </a:r>
            <a:r>
              <a:rPr lang="hu-HU" altLang="hu-HU" b="1" i="1" dirty="0">
                <a:solidFill>
                  <a:srgbClr val="4E7A45"/>
                </a:solidFill>
                <a:latin typeface="Times New Roman" panose="02020603050405020304" pitchFamily="18" charset="0"/>
              </a:rPr>
              <a:t> </a:t>
            </a:r>
            <a:r>
              <a:rPr lang="hu-HU" altLang="hu-HU" b="1" i="1" dirty="0" err="1">
                <a:solidFill>
                  <a:srgbClr val="4E7A45"/>
                </a:solidFill>
                <a:latin typeface="Times New Roman" panose="02020603050405020304" pitchFamily="18" charset="0"/>
              </a:rPr>
              <a:t>network</a:t>
            </a:r>
            <a:r>
              <a:rPr lang="hu-HU" altLang="hu-HU" dirty="0">
                <a:solidFill>
                  <a:srgbClr val="4E7A45"/>
                </a:solidFill>
                <a:latin typeface="Times New Roman" panose="02020603050405020304" pitchFamily="18" charset="0"/>
              </a:rPr>
              <a:t>.</a:t>
            </a:r>
          </a:p>
        </p:txBody>
      </p:sp>
      <p:sp>
        <p:nvSpPr>
          <p:cNvPr id="5" name="Cím 3">
            <a:extLst>
              <a:ext uri="{FF2B5EF4-FFF2-40B4-BE49-F238E27FC236}">
                <a16:creationId xmlns:a16="http://schemas.microsoft.com/office/drawing/2014/main" id="{F8C6664D-AE15-4A81-851D-C8F0966107B7}"/>
              </a:ext>
            </a:extLst>
          </p:cNvPr>
          <p:cNvSpPr txBox="1">
            <a:spLocks/>
          </p:cNvSpPr>
          <p:nvPr/>
        </p:nvSpPr>
        <p:spPr>
          <a:xfrm>
            <a:off x="457200" y="195486"/>
            <a:ext cx="8229600" cy="857250"/>
          </a:xfrm>
          <a:prstGeom prst="rect">
            <a:avLst/>
          </a:prstGeom>
        </p:spPr>
        <p:txBody>
          <a:bodyPr>
            <a:normAutofit/>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hu-HU" dirty="0" err="1"/>
              <a:t>Geodetic</a:t>
            </a:r>
            <a:r>
              <a:rPr lang="hu-HU" dirty="0"/>
              <a:t> </a:t>
            </a:r>
            <a:r>
              <a:rPr lang="hu-HU" dirty="0" err="1"/>
              <a:t>control</a:t>
            </a:r>
            <a:r>
              <a:rPr lang="hu-HU" dirty="0"/>
              <a:t> </a:t>
            </a:r>
            <a:r>
              <a:rPr lang="hu-HU" dirty="0" err="1"/>
              <a:t>networks</a:t>
            </a:r>
            <a:endParaRPr lang="hu-HU" dirty="0"/>
          </a:p>
        </p:txBody>
      </p:sp>
    </p:spTree>
    <p:extLst>
      <p:ext uri="{BB962C8B-B14F-4D97-AF65-F5344CB8AC3E}">
        <p14:creationId xmlns:p14="http://schemas.microsoft.com/office/powerpoint/2010/main" val="25197178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52E0DDBB-909D-4D0F-9E5F-430D99FA401D}"/>
              </a:ext>
            </a:extLst>
          </p:cNvPr>
          <p:cNvSpPr>
            <a:spLocks noChangeArrowheads="1"/>
          </p:cNvSpPr>
          <p:nvPr/>
        </p:nvSpPr>
        <p:spPr bwMode="auto">
          <a:xfrm>
            <a:off x="4139952" y="689664"/>
            <a:ext cx="4608511"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en-GB" altLang="hu-HU" sz="2100" dirty="0">
                <a:solidFill>
                  <a:srgbClr val="4E7A45"/>
                </a:solidFill>
                <a:latin typeface="Times New Roman" panose="02020603050405020304" pitchFamily="18" charset="0"/>
                <a:cs typeface="Times New Roman" panose="02020603050405020304" pitchFamily="18" charset="0"/>
              </a:rPr>
              <a:t>The result of surveying measurements are geometrical information (distances, angles) in a local horizontal/vertical system. In order to map the physical shape of the Earth, a </a:t>
            </a:r>
            <a:r>
              <a:rPr lang="en-GB" altLang="hu-HU" sz="2100" b="1" i="1" dirty="0">
                <a:solidFill>
                  <a:srgbClr val="4E7A45"/>
                </a:solidFill>
                <a:latin typeface="Times New Roman" panose="02020603050405020304" pitchFamily="18" charset="0"/>
                <a:cs typeface="Times New Roman" panose="02020603050405020304" pitchFamily="18" charset="0"/>
              </a:rPr>
              <a:t>reference surface </a:t>
            </a:r>
            <a:r>
              <a:rPr lang="en-GB" altLang="hu-HU" sz="2100" dirty="0">
                <a:solidFill>
                  <a:srgbClr val="4E7A45"/>
                </a:solidFill>
                <a:latin typeface="Times New Roman" panose="02020603050405020304" pitchFamily="18" charset="0"/>
                <a:cs typeface="Times New Roman" panose="02020603050405020304" pitchFamily="18" charset="0"/>
              </a:rPr>
              <a:t>(usually rotation ellipsoid) is used, which is a geometrical body, fitting smoothly to the geoid. Then, the measurements are reduced to the reference surface, a mathematically regular body</a:t>
            </a:r>
            <a:r>
              <a:rPr lang="hu-HU" altLang="hu-HU" sz="2100" dirty="0">
                <a:solidFill>
                  <a:srgbClr val="4E7A45"/>
                </a:solidFill>
                <a:latin typeface="Times New Roman" panose="02020603050405020304" pitchFamily="18" charset="0"/>
                <a:cs typeface="Times New Roman" panose="02020603050405020304" pitchFamily="18" charset="0"/>
              </a:rPr>
              <a:t>,</a:t>
            </a:r>
            <a:r>
              <a:rPr lang="en-GB" altLang="hu-HU" sz="2100" dirty="0">
                <a:solidFill>
                  <a:srgbClr val="4E7A45"/>
                </a:solidFill>
                <a:latin typeface="Times New Roman" panose="02020603050405020304" pitchFamily="18" charset="0"/>
                <a:cs typeface="Times New Roman" panose="02020603050405020304" pitchFamily="18" charset="0"/>
              </a:rPr>
              <a:t> in order to treat them with mathematical tools, and derive maps.</a:t>
            </a:r>
          </a:p>
        </p:txBody>
      </p:sp>
      <p:pic>
        <p:nvPicPr>
          <p:cNvPr id="168970" name="Picture 10">
            <a:extLst>
              <a:ext uri="{FF2B5EF4-FFF2-40B4-BE49-F238E27FC236}">
                <a16:creationId xmlns:a16="http://schemas.microsoft.com/office/drawing/2014/main" id="{1AA29221-655C-4E9A-AA05-D1CFAC7118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732" y="1467698"/>
            <a:ext cx="2945630" cy="2208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ím 2">
            <a:extLst>
              <a:ext uri="{FF2B5EF4-FFF2-40B4-BE49-F238E27FC236}">
                <a16:creationId xmlns:a16="http://schemas.microsoft.com/office/drawing/2014/main" id="{8E263D22-F429-4BE0-A0BD-E73499E24C10}"/>
              </a:ext>
            </a:extLst>
          </p:cNvPr>
          <p:cNvSpPr txBox="1">
            <a:spLocks/>
          </p:cNvSpPr>
          <p:nvPr/>
        </p:nvSpPr>
        <p:spPr>
          <a:xfrm>
            <a:off x="457200" y="263518"/>
            <a:ext cx="8229600" cy="857250"/>
          </a:xfrm>
          <a:prstGeom prst="rect">
            <a:avLst/>
          </a:prstGeom>
        </p:spPr>
        <p:txBody>
          <a:bodyPr>
            <a:normAutofit/>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en-GB" dirty="0"/>
              <a:t>Map Projections</a:t>
            </a:r>
          </a:p>
        </p:txBody>
      </p:sp>
      <p:pic>
        <p:nvPicPr>
          <p:cNvPr id="2050" name="Picture 2">
            <a:extLst>
              <a:ext uri="{FF2B5EF4-FFF2-40B4-BE49-F238E27FC236}">
                <a16:creationId xmlns:a16="http://schemas.microsoft.com/office/drawing/2014/main" id="{CEB873F0-D044-48E1-A470-AFE90793AE4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8687"/>
          <a:stretch/>
        </p:blipFill>
        <p:spPr bwMode="auto">
          <a:xfrm>
            <a:off x="68471" y="748176"/>
            <a:ext cx="1863001" cy="40164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910BB6F9-3D5E-4E93-AD03-6160A8ECF5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r="41"/>
          <a:stretch/>
        </p:blipFill>
        <p:spPr bwMode="auto">
          <a:xfrm>
            <a:off x="65022" y="758004"/>
            <a:ext cx="5947138" cy="401647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9">
            <a:extLst>
              <a:ext uri="{FF2B5EF4-FFF2-40B4-BE49-F238E27FC236}">
                <a16:creationId xmlns:a16="http://schemas.microsoft.com/office/drawing/2014/main" id="{AE42C3B4-E510-4545-8066-4511978C3240}"/>
              </a:ext>
            </a:extLst>
          </p:cNvPr>
          <p:cNvSpPr>
            <a:spLocks noChangeArrowheads="1"/>
          </p:cNvSpPr>
          <p:nvPr/>
        </p:nvSpPr>
        <p:spPr bwMode="auto">
          <a:xfrm>
            <a:off x="6012160" y="771550"/>
            <a:ext cx="2808311" cy="3647152"/>
          </a:xfrm>
          <a:prstGeom prst="rect">
            <a:avLst/>
          </a:prstGeom>
          <a:solidFill>
            <a:schemeClr val="bg1"/>
          </a:solidFill>
          <a:ln>
            <a:noFill/>
          </a:ln>
          <a:effectLst/>
        </p:spPr>
        <p:txBody>
          <a:bodyPr wrap="square" anchor="ctr">
            <a:spAutoFit/>
          </a:bodyPr>
          <a:lstStyle/>
          <a:p>
            <a:pPr algn="just"/>
            <a:r>
              <a:rPr lang="en-GB" altLang="hu-HU" sz="2100" dirty="0">
                <a:solidFill>
                  <a:srgbClr val="4E7A45"/>
                </a:solidFill>
                <a:latin typeface="Times New Roman" panose="02020603050405020304" pitchFamily="18" charset="0"/>
                <a:cs typeface="Times New Roman" panose="02020603050405020304" pitchFamily="18" charset="0"/>
              </a:rPr>
              <a:t>The term </a:t>
            </a:r>
            <a:r>
              <a:rPr lang="en-GB" altLang="hu-HU" sz="2100" b="1" i="1" dirty="0">
                <a:solidFill>
                  <a:srgbClr val="4E7A45"/>
                </a:solidFill>
                <a:latin typeface="Times New Roman" panose="02020603050405020304" pitchFamily="18" charset="0"/>
                <a:cs typeface="Times New Roman" panose="02020603050405020304" pitchFamily="18" charset="0"/>
              </a:rPr>
              <a:t>map projection</a:t>
            </a:r>
            <a:r>
              <a:rPr lang="en-GB" altLang="hu-HU" sz="2100" dirty="0">
                <a:solidFill>
                  <a:srgbClr val="4E7A45"/>
                </a:solidFill>
                <a:latin typeface="Times New Roman" panose="02020603050405020304" pitchFamily="18" charset="0"/>
                <a:cs typeface="Times New Roman" panose="02020603050405020304" pitchFamily="18" charset="0"/>
              </a:rPr>
              <a:t> refers to the process of projecting geometrical information from the </a:t>
            </a:r>
            <a:r>
              <a:rPr lang="en-GB" altLang="hu-HU" sz="2100" b="1" i="1" dirty="0">
                <a:solidFill>
                  <a:srgbClr val="4E7A45"/>
                </a:solidFill>
                <a:latin typeface="Times New Roman" panose="02020603050405020304" pitchFamily="18" charset="0"/>
                <a:cs typeface="Times New Roman" panose="02020603050405020304" pitchFamily="18" charset="0"/>
              </a:rPr>
              <a:t>reference surface </a:t>
            </a:r>
            <a:r>
              <a:rPr lang="en-GB" altLang="hu-HU" sz="2100" dirty="0">
                <a:solidFill>
                  <a:srgbClr val="4E7A45"/>
                </a:solidFill>
                <a:latin typeface="Times New Roman" panose="02020603050405020304" pitchFamily="18" charset="0"/>
                <a:cs typeface="Times New Roman" panose="02020603050405020304" pitchFamily="18" charset="0"/>
              </a:rPr>
              <a:t>to a plane </a:t>
            </a:r>
            <a:r>
              <a:rPr lang="en-GB" altLang="hu-HU" sz="2100" b="1" i="1" dirty="0">
                <a:solidFill>
                  <a:srgbClr val="4E7A45"/>
                </a:solidFill>
                <a:latin typeface="Times New Roman" panose="02020603050405020304" pitchFamily="18" charset="0"/>
                <a:cs typeface="Times New Roman" panose="02020603050405020304" pitchFamily="18" charset="0"/>
              </a:rPr>
              <a:t>projection surface</a:t>
            </a:r>
            <a:r>
              <a:rPr lang="en-GB" altLang="hu-HU" sz="2100" dirty="0">
                <a:solidFill>
                  <a:srgbClr val="4E7A45"/>
                </a:solidFill>
                <a:latin typeface="Times New Roman" panose="02020603050405020304" pitchFamily="18" charset="0"/>
                <a:cs typeface="Times New Roman" panose="02020603050405020304" pitchFamily="18" charset="0"/>
              </a:rPr>
              <a:t>, allowing the representation of the geometrical content on a map.</a:t>
            </a:r>
          </a:p>
        </p:txBody>
      </p:sp>
      <p:sp>
        <p:nvSpPr>
          <p:cNvPr id="10" name="Szövegdoboz 9">
            <a:extLst>
              <a:ext uri="{FF2B5EF4-FFF2-40B4-BE49-F238E27FC236}">
                <a16:creationId xmlns:a16="http://schemas.microsoft.com/office/drawing/2014/main" id="{6291414C-53DD-41C6-8610-63BE9C89B4CB}"/>
              </a:ext>
            </a:extLst>
          </p:cNvPr>
          <p:cNvSpPr txBox="1"/>
          <p:nvPr/>
        </p:nvSpPr>
        <p:spPr>
          <a:xfrm>
            <a:off x="821916" y="4049370"/>
            <a:ext cx="1863001" cy="646331"/>
          </a:xfrm>
          <a:prstGeom prst="rect">
            <a:avLst/>
          </a:prstGeom>
          <a:noFill/>
        </p:spPr>
        <p:txBody>
          <a:bodyPr wrap="square">
            <a:spAutoFit/>
          </a:bodyPr>
          <a:lstStyle/>
          <a:p>
            <a:r>
              <a:rPr lang="en-GB" altLang="hu-HU" sz="1800" b="1" i="1" dirty="0">
                <a:solidFill>
                  <a:srgbClr val="4E7A45"/>
                </a:solidFill>
                <a:latin typeface="Times New Roman" panose="02020603050405020304" pitchFamily="18" charset="0"/>
                <a:cs typeface="Times New Roman" panose="02020603050405020304" pitchFamily="18" charset="0"/>
              </a:rPr>
              <a:t>reference surface</a:t>
            </a:r>
            <a:endParaRPr lang="hu-HU" altLang="hu-HU" sz="1800" b="1" i="1" dirty="0">
              <a:solidFill>
                <a:srgbClr val="4E7A45"/>
              </a:solidFill>
              <a:latin typeface="Times New Roman" panose="02020603050405020304" pitchFamily="18" charset="0"/>
              <a:cs typeface="Times New Roman" panose="02020603050405020304" pitchFamily="18" charset="0"/>
            </a:endParaRPr>
          </a:p>
          <a:p>
            <a:pPr algn="ctr"/>
            <a:r>
              <a:rPr lang="hu-HU" altLang="hu-HU" b="1" dirty="0">
                <a:solidFill>
                  <a:srgbClr val="4E7A45"/>
                </a:solidFill>
                <a:latin typeface="Times New Roman" panose="02020603050405020304" pitchFamily="18" charset="0"/>
                <a:cs typeface="Times New Roman" panose="02020603050405020304" pitchFamily="18" charset="0"/>
              </a:rPr>
              <a:t>(</a:t>
            </a:r>
            <a:r>
              <a:rPr lang="hu-HU" altLang="hu-HU" b="1" dirty="0">
                <a:solidFill>
                  <a:srgbClr val="4E7A45"/>
                </a:solidFill>
                <a:latin typeface="Symbol" panose="05050102010706020507" pitchFamily="18" charset="2"/>
                <a:cs typeface="Times New Roman" panose="02020603050405020304" pitchFamily="18" charset="0"/>
              </a:rPr>
              <a:t>F</a:t>
            </a:r>
            <a:r>
              <a:rPr lang="hu-HU" altLang="hu-HU" b="1" dirty="0">
                <a:solidFill>
                  <a:srgbClr val="4E7A45"/>
                </a:solidFill>
                <a:latin typeface="Times New Roman" panose="02020603050405020304" pitchFamily="18" charset="0"/>
                <a:cs typeface="Times New Roman" panose="02020603050405020304" pitchFamily="18" charset="0"/>
              </a:rPr>
              <a:t>,</a:t>
            </a:r>
            <a:r>
              <a:rPr lang="hu-HU" altLang="hu-HU" b="1" dirty="0">
                <a:solidFill>
                  <a:srgbClr val="4E7A45"/>
                </a:solidFill>
                <a:latin typeface="Symbol" panose="05050102010706020507" pitchFamily="18" charset="2"/>
                <a:cs typeface="Times New Roman" panose="02020603050405020304" pitchFamily="18" charset="0"/>
              </a:rPr>
              <a:t>L</a:t>
            </a:r>
            <a:r>
              <a:rPr lang="hu-HU" altLang="hu-HU" b="1" dirty="0">
                <a:solidFill>
                  <a:srgbClr val="4E7A45"/>
                </a:solidFill>
                <a:latin typeface="Times New Roman" panose="02020603050405020304" pitchFamily="18" charset="0"/>
                <a:cs typeface="Times New Roman" panose="02020603050405020304" pitchFamily="18" charset="0"/>
              </a:rPr>
              <a:t>)</a:t>
            </a:r>
            <a:r>
              <a:rPr lang="en-GB" altLang="hu-HU" sz="1800" b="1" i="1" dirty="0">
                <a:solidFill>
                  <a:srgbClr val="4E7A45"/>
                </a:solidFill>
                <a:latin typeface="Times New Roman" panose="02020603050405020304" pitchFamily="18" charset="0"/>
                <a:cs typeface="Times New Roman" panose="02020603050405020304" pitchFamily="18" charset="0"/>
              </a:rPr>
              <a:t> </a:t>
            </a:r>
            <a:endParaRPr lang="hu-HU" dirty="0"/>
          </a:p>
        </p:txBody>
      </p:sp>
      <p:sp>
        <p:nvSpPr>
          <p:cNvPr id="11" name="Szövegdoboz 10">
            <a:extLst>
              <a:ext uri="{FF2B5EF4-FFF2-40B4-BE49-F238E27FC236}">
                <a16:creationId xmlns:a16="http://schemas.microsoft.com/office/drawing/2014/main" id="{75ECC9F9-2594-4642-A852-ABAD84082BB2}"/>
              </a:ext>
            </a:extLst>
          </p:cNvPr>
          <p:cNvSpPr txBox="1"/>
          <p:nvPr/>
        </p:nvSpPr>
        <p:spPr>
          <a:xfrm>
            <a:off x="3838999" y="1851670"/>
            <a:ext cx="1935009" cy="646331"/>
          </a:xfrm>
          <a:prstGeom prst="rect">
            <a:avLst/>
          </a:prstGeom>
          <a:noFill/>
        </p:spPr>
        <p:txBody>
          <a:bodyPr wrap="square">
            <a:spAutoFit/>
          </a:bodyPr>
          <a:lstStyle/>
          <a:p>
            <a:r>
              <a:rPr lang="hu-HU" altLang="hu-HU" sz="1800" b="1" i="1" dirty="0">
                <a:solidFill>
                  <a:srgbClr val="4E7A45"/>
                </a:solidFill>
                <a:latin typeface="Times New Roman" panose="02020603050405020304" pitchFamily="18" charset="0"/>
                <a:cs typeface="Times New Roman" panose="02020603050405020304" pitchFamily="18" charset="0"/>
              </a:rPr>
              <a:t>projection</a:t>
            </a:r>
            <a:r>
              <a:rPr lang="en-GB" altLang="hu-HU" sz="1800" b="1" i="1" dirty="0">
                <a:solidFill>
                  <a:srgbClr val="4E7A45"/>
                </a:solidFill>
                <a:latin typeface="Times New Roman" panose="02020603050405020304" pitchFamily="18" charset="0"/>
                <a:cs typeface="Times New Roman" panose="02020603050405020304" pitchFamily="18" charset="0"/>
              </a:rPr>
              <a:t> surface</a:t>
            </a:r>
            <a:endParaRPr lang="hu-HU" altLang="hu-HU" sz="1800" b="1" i="1" dirty="0">
              <a:solidFill>
                <a:srgbClr val="4E7A45"/>
              </a:solidFill>
              <a:latin typeface="Times New Roman" panose="02020603050405020304" pitchFamily="18" charset="0"/>
              <a:cs typeface="Times New Roman" panose="02020603050405020304" pitchFamily="18" charset="0"/>
            </a:endParaRPr>
          </a:p>
          <a:p>
            <a:pPr algn="ctr"/>
            <a:r>
              <a:rPr lang="hu-HU" altLang="hu-HU" b="1" dirty="0">
                <a:solidFill>
                  <a:srgbClr val="4E7A45"/>
                </a:solidFill>
                <a:latin typeface="Times New Roman" panose="02020603050405020304" pitchFamily="18" charset="0"/>
                <a:cs typeface="Times New Roman" panose="02020603050405020304" pitchFamily="18" charset="0"/>
              </a:rPr>
              <a:t>(E,N)</a:t>
            </a:r>
            <a:r>
              <a:rPr lang="en-GB" altLang="hu-HU" sz="1800" b="1" i="1" dirty="0">
                <a:solidFill>
                  <a:srgbClr val="4E7A45"/>
                </a:solidFill>
                <a:latin typeface="Times New Roman" panose="02020603050405020304" pitchFamily="18" charset="0"/>
                <a:cs typeface="Times New Roman" panose="02020603050405020304" pitchFamily="18" charset="0"/>
              </a:rPr>
              <a:t> </a:t>
            </a:r>
            <a:endParaRPr lang="hu-HU" dirty="0"/>
          </a:p>
        </p:txBody>
      </p:sp>
    </p:spTree>
    <p:extLst>
      <p:ext uri="{BB962C8B-B14F-4D97-AF65-F5344CB8AC3E}">
        <p14:creationId xmlns:p14="http://schemas.microsoft.com/office/powerpoint/2010/main" val="85828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1BA6688-CC22-487E-AC1D-1B1121203996}"/>
              </a:ext>
            </a:extLst>
          </p:cNvPr>
          <p:cNvSpPr txBox="1">
            <a:spLocks/>
          </p:cNvSpPr>
          <p:nvPr/>
        </p:nvSpPr>
        <p:spPr>
          <a:xfrm>
            <a:off x="457200" y="195486"/>
            <a:ext cx="8229600" cy="857250"/>
          </a:xfrm>
          <a:prstGeom prst="rect">
            <a:avLst/>
          </a:prstGeom>
        </p:spPr>
        <p:txBody>
          <a:bodyPr>
            <a:normAutofit/>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hu-HU" dirty="0" err="1"/>
              <a:t>Geodetic</a:t>
            </a:r>
            <a:r>
              <a:rPr lang="hu-HU" dirty="0"/>
              <a:t> </a:t>
            </a:r>
            <a:r>
              <a:rPr lang="hu-HU" dirty="0" err="1"/>
              <a:t>control</a:t>
            </a:r>
            <a:r>
              <a:rPr lang="hu-HU" dirty="0"/>
              <a:t> </a:t>
            </a:r>
            <a:r>
              <a:rPr lang="hu-HU" dirty="0" err="1"/>
              <a:t>networks</a:t>
            </a:r>
            <a:endParaRPr lang="hu-HU" dirty="0"/>
          </a:p>
        </p:txBody>
      </p:sp>
      <p:sp>
        <p:nvSpPr>
          <p:cNvPr id="3" name="Rectangle 3">
            <a:extLst>
              <a:ext uri="{FF2B5EF4-FFF2-40B4-BE49-F238E27FC236}">
                <a16:creationId xmlns:a16="http://schemas.microsoft.com/office/drawing/2014/main" id="{C99C5354-F7D7-409E-B2D1-7279BB0EDACF}"/>
              </a:ext>
            </a:extLst>
          </p:cNvPr>
          <p:cNvSpPr>
            <a:spLocks noChangeArrowheads="1"/>
          </p:cNvSpPr>
          <p:nvPr/>
        </p:nvSpPr>
        <p:spPr bwMode="auto">
          <a:xfrm>
            <a:off x="539552" y="753670"/>
            <a:ext cx="7992887"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hu-HU" altLang="hu-HU" dirty="0">
                <a:solidFill>
                  <a:srgbClr val="4E7A45"/>
                </a:solidFill>
                <a:latin typeface="Times New Roman" panose="02020603050405020304" pitchFamily="18" charset="0"/>
              </a:rPr>
              <a:t>The </a:t>
            </a:r>
            <a:r>
              <a:rPr lang="hu-HU" altLang="hu-HU" dirty="0" err="1">
                <a:solidFill>
                  <a:srgbClr val="4E7A45"/>
                </a:solidFill>
                <a:latin typeface="Times New Roman" panose="02020603050405020304" pitchFamily="18" charset="0"/>
              </a:rPr>
              <a:t>geodetic</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control</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networks</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consist</a:t>
            </a:r>
            <a:r>
              <a:rPr lang="hu-HU" altLang="hu-HU" dirty="0">
                <a:solidFill>
                  <a:srgbClr val="4E7A45"/>
                </a:solidFill>
                <a:latin typeface="Times New Roman" panose="02020603050405020304" pitchFamily="18" charset="0"/>
              </a:rPr>
              <a:t> of </a:t>
            </a:r>
            <a:r>
              <a:rPr lang="hu-HU" altLang="hu-HU" dirty="0" err="1">
                <a:solidFill>
                  <a:srgbClr val="4E7A45"/>
                </a:solidFill>
                <a:latin typeface="Times New Roman" panose="02020603050405020304" pitchFamily="18" charset="0"/>
              </a:rPr>
              <a:t>control</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stations</a:t>
            </a:r>
            <a:r>
              <a:rPr lang="hu-HU" altLang="hu-HU" dirty="0">
                <a:solidFill>
                  <a:srgbClr val="4E7A45"/>
                </a:solidFill>
                <a:latin typeface="Times New Roman" panose="02020603050405020304" pitchFamily="18" charset="0"/>
              </a:rPr>
              <a:t> of </a:t>
            </a:r>
            <a:r>
              <a:rPr lang="hu-HU" altLang="hu-HU" dirty="0" err="1">
                <a:solidFill>
                  <a:srgbClr val="4E7A45"/>
                </a:solidFill>
                <a:latin typeface="Times New Roman" panose="02020603050405020304" pitchFamily="18" charset="0"/>
              </a:rPr>
              <a:t>different</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orders</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providing</a:t>
            </a:r>
            <a:r>
              <a:rPr lang="hu-HU" altLang="hu-HU" dirty="0">
                <a:solidFill>
                  <a:srgbClr val="4E7A45"/>
                </a:solidFill>
                <a:latin typeface="Times New Roman" panose="02020603050405020304" pitchFamily="18" charset="0"/>
              </a:rPr>
              <a:t> a </a:t>
            </a:r>
            <a:r>
              <a:rPr lang="hu-HU" altLang="hu-HU" dirty="0" err="1">
                <a:solidFill>
                  <a:srgbClr val="4E7A45"/>
                </a:solidFill>
                <a:latin typeface="Times New Roman" panose="02020603050405020304" pitchFamily="18" charset="0"/>
              </a:rPr>
              <a:t>hierarchy</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among</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the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control</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network</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points</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Higher-order</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networks</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e.g</a:t>
            </a:r>
            <a:r>
              <a:rPr lang="hu-HU" altLang="hu-HU" dirty="0">
                <a:solidFill>
                  <a:srgbClr val="4E7A45"/>
                </a:solidFill>
                <a:latin typeface="Times New Roman" panose="02020603050405020304" pitchFamily="18" charset="0"/>
              </a:rPr>
              <a:t>. 1st, 2nd </a:t>
            </a:r>
            <a:r>
              <a:rPr lang="hu-HU" altLang="hu-HU" dirty="0" err="1">
                <a:solidFill>
                  <a:srgbClr val="4E7A45"/>
                </a:solidFill>
                <a:latin typeface="Times New Roman" panose="02020603050405020304" pitchFamily="18" charset="0"/>
              </a:rPr>
              <a:t>or</a:t>
            </a:r>
            <a:r>
              <a:rPr lang="hu-HU" altLang="hu-HU" dirty="0">
                <a:solidFill>
                  <a:srgbClr val="4E7A45"/>
                </a:solidFill>
                <a:latin typeface="Times New Roman" panose="02020603050405020304" pitchFamily="18" charset="0"/>
              </a:rPr>
              <a:t> 3rd </a:t>
            </a:r>
            <a:r>
              <a:rPr lang="hu-HU" altLang="hu-HU" dirty="0" err="1">
                <a:solidFill>
                  <a:srgbClr val="4E7A45"/>
                </a:solidFill>
                <a:latin typeface="Times New Roman" panose="02020603050405020304" pitchFamily="18" charset="0"/>
              </a:rPr>
              <a:t>order</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depending</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on</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the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country’s</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practice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are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established</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with</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stations</a:t>
            </a:r>
            <a:r>
              <a:rPr lang="hu-HU" altLang="hu-HU" dirty="0">
                <a:solidFill>
                  <a:srgbClr val="4E7A45"/>
                </a:solidFill>
                <a:latin typeface="Times New Roman" panose="02020603050405020304" pitchFamily="18" charset="0"/>
              </a:rPr>
              <a:t> over </a:t>
            </a:r>
            <a:r>
              <a:rPr lang="hu-HU" altLang="hu-HU" dirty="0" err="1">
                <a:solidFill>
                  <a:srgbClr val="4E7A45"/>
                </a:solidFill>
                <a:latin typeface="Times New Roman" panose="02020603050405020304" pitchFamily="18" charset="0"/>
              </a:rPr>
              <a:t>long</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distances</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with</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homogeneous</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distribution</a:t>
            </a:r>
            <a:r>
              <a:rPr lang="hu-HU" altLang="hu-HU" dirty="0">
                <a:solidFill>
                  <a:srgbClr val="4E7A45"/>
                </a:solidFill>
                <a:latin typeface="Times New Roman" panose="02020603050405020304" pitchFamily="18" charset="0"/>
              </a:rPr>
              <a:t> of </a:t>
            </a:r>
            <a:r>
              <a:rPr lang="hu-HU" altLang="hu-HU" dirty="0" err="1">
                <a:solidFill>
                  <a:srgbClr val="4E7A45"/>
                </a:solidFill>
                <a:latin typeface="Times New Roman" panose="02020603050405020304" pitchFamily="18" charset="0"/>
              </a:rPr>
              <a:t>the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area</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then</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these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are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densified</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with</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lower-order</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control</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network</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points</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e.g</a:t>
            </a:r>
            <a:r>
              <a:rPr lang="hu-HU" altLang="hu-HU" dirty="0">
                <a:solidFill>
                  <a:srgbClr val="4E7A45"/>
                </a:solidFill>
                <a:latin typeface="Times New Roman" panose="02020603050405020304" pitchFamily="18" charset="0"/>
              </a:rPr>
              <a:t>. 3rd, 4th </a:t>
            </a:r>
            <a:r>
              <a:rPr lang="hu-HU" altLang="hu-HU" dirty="0" err="1">
                <a:solidFill>
                  <a:srgbClr val="4E7A45"/>
                </a:solidFill>
                <a:latin typeface="Times New Roman" panose="02020603050405020304" pitchFamily="18" charset="0"/>
              </a:rPr>
              <a:t>or</a:t>
            </a:r>
            <a:r>
              <a:rPr lang="hu-HU" altLang="hu-HU" dirty="0">
                <a:solidFill>
                  <a:srgbClr val="4E7A45"/>
                </a:solidFill>
                <a:latin typeface="Times New Roman" panose="02020603050405020304" pitchFamily="18" charset="0"/>
              </a:rPr>
              <a:t> 5th </a:t>
            </a:r>
            <a:r>
              <a:rPr lang="hu-HU" altLang="hu-HU" dirty="0" err="1">
                <a:solidFill>
                  <a:srgbClr val="4E7A45"/>
                </a:solidFill>
                <a:latin typeface="Times New Roman" panose="02020603050405020304" pitchFamily="18" charset="0"/>
              </a:rPr>
              <a:t>order</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Higher-order</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stations</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are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normally</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determined</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with</a:t>
            </a:r>
            <a:r>
              <a:rPr lang="hu-HU" altLang="hu-HU" dirty="0">
                <a:solidFill>
                  <a:srgbClr val="4E7A45"/>
                </a:solidFill>
                <a:latin typeface="Times New Roman" panose="02020603050405020304" pitchFamily="18" charset="0"/>
              </a:rPr>
              <a:t> more </a:t>
            </a:r>
            <a:r>
              <a:rPr lang="hu-HU" altLang="hu-HU" dirty="0" err="1">
                <a:solidFill>
                  <a:srgbClr val="4E7A45"/>
                </a:solidFill>
                <a:latin typeface="Times New Roman" panose="02020603050405020304" pitchFamily="18" charset="0"/>
              </a:rPr>
              <a:t>precise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tools</a:t>
            </a:r>
            <a:r>
              <a:rPr lang="hu-HU" altLang="hu-HU" dirty="0">
                <a:solidFill>
                  <a:srgbClr val="4E7A45"/>
                </a:solidFill>
                <a:latin typeface="Times New Roman" panose="02020603050405020304" pitchFamily="18" charset="0"/>
              </a:rPr>
              <a:t> and </a:t>
            </a:r>
            <a:r>
              <a:rPr lang="hu-HU" altLang="hu-HU" dirty="0" err="1">
                <a:solidFill>
                  <a:srgbClr val="4E7A45"/>
                </a:solidFill>
                <a:latin typeface="Times New Roman" panose="02020603050405020304" pitchFamily="18" charset="0"/>
              </a:rPr>
              <a:t>methods</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accordingly</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they</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may</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presumably</a:t>
            </a:r>
            <a:r>
              <a:rPr lang="hu-HU" altLang="hu-HU" dirty="0">
                <a:solidFill>
                  <a:srgbClr val="4E7A45"/>
                </a:solidFill>
                <a:latin typeface="Times New Roman" panose="02020603050405020304" pitchFamily="18" charset="0"/>
              </a:rPr>
              <a:t> be more </a:t>
            </a:r>
            <a:r>
              <a:rPr lang="hu-HU" altLang="hu-HU" dirty="0" err="1">
                <a:solidFill>
                  <a:srgbClr val="4E7A45"/>
                </a:solidFill>
                <a:latin typeface="Times New Roman" panose="02020603050405020304" pitchFamily="18" charset="0"/>
              </a:rPr>
              <a:t>accurate</a:t>
            </a:r>
            <a:r>
              <a:rPr lang="hu-HU" altLang="hu-HU" dirty="0">
                <a:solidFill>
                  <a:srgbClr val="4E7A45"/>
                </a:solidFill>
                <a:latin typeface="Times New Roman" panose="02020603050405020304" pitchFamily="18" charset="0"/>
              </a:rPr>
              <a:t>.</a:t>
            </a:r>
          </a:p>
          <a:p>
            <a:pPr algn="just"/>
            <a:endParaRPr lang="hu-HU" altLang="hu-HU" dirty="0">
              <a:solidFill>
                <a:schemeClr val="accent3">
                  <a:lumMod val="60000"/>
                  <a:lumOff val="40000"/>
                </a:schemeClr>
              </a:solidFill>
              <a:latin typeface="Times New Roman" panose="02020603050405020304" pitchFamily="18" charset="0"/>
            </a:endParaRPr>
          </a:p>
          <a:p>
            <a:pPr algn="just"/>
            <a:r>
              <a:rPr lang="hu-HU" altLang="hu-HU" dirty="0" err="1">
                <a:solidFill>
                  <a:schemeClr val="accent3">
                    <a:lumMod val="60000"/>
                    <a:lumOff val="40000"/>
                  </a:schemeClr>
                </a:solidFill>
                <a:latin typeface="Times New Roman" panose="02020603050405020304" pitchFamily="18" charset="0"/>
              </a:rPr>
              <a:t>Classical</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geodetic</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control</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networks</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contain</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separately</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horizontal</a:t>
            </a:r>
            <a:r>
              <a:rPr lang="hu-HU" altLang="hu-HU" dirty="0">
                <a:solidFill>
                  <a:schemeClr val="accent3">
                    <a:lumMod val="60000"/>
                    <a:lumOff val="40000"/>
                  </a:schemeClr>
                </a:solidFill>
                <a:latin typeface="Times New Roman" panose="02020603050405020304" pitchFamily="18" charset="0"/>
              </a:rPr>
              <a:t> and </a:t>
            </a:r>
            <a:r>
              <a:rPr lang="hu-HU" altLang="hu-HU" dirty="0" err="1">
                <a:solidFill>
                  <a:schemeClr val="accent3">
                    <a:lumMod val="60000"/>
                    <a:lumOff val="40000"/>
                  </a:schemeClr>
                </a:solidFill>
                <a:latin typeface="Times New Roman" panose="02020603050405020304" pitchFamily="18" charset="0"/>
              </a:rPr>
              <a:t>vertical</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networks</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according</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to</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the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measurement</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methods</a:t>
            </a:r>
            <a:r>
              <a:rPr lang="hu-HU" altLang="hu-HU" dirty="0">
                <a:solidFill>
                  <a:schemeClr val="accent3">
                    <a:lumMod val="60000"/>
                    <a:lumOff val="40000"/>
                  </a:schemeClr>
                </a:solidFill>
                <a:latin typeface="Times New Roman" panose="02020603050405020304" pitchFamily="18" charset="0"/>
              </a:rPr>
              <a:t>. Both </a:t>
            </a:r>
            <a:r>
              <a:rPr lang="hu-HU" altLang="hu-HU" dirty="0" err="1">
                <a:solidFill>
                  <a:schemeClr val="accent3">
                    <a:lumMod val="60000"/>
                    <a:lumOff val="40000"/>
                  </a:schemeClr>
                </a:solidFill>
                <a:latin typeface="Times New Roman" panose="02020603050405020304" pitchFamily="18" charset="0"/>
              </a:rPr>
              <a:t>horizontal</a:t>
            </a:r>
            <a:r>
              <a:rPr lang="hu-HU" altLang="hu-HU" dirty="0">
                <a:solidFill>
                  <a:schemeClr val="accent3">
                    <a:lumMod val="60000"/>
                    <a:lumOff val="40000"/>
                  </a:schemeClr>
                </a:solidFill>
                <a:latin typeface="Times New Roman" panose="02020603050405020304" pitchFamily="18" charset="0"/>
              </a:rPr>
              <a:t> and </a:t>
            </a:r>
            <a:r>
              <a:rPr lang="hu-HU" altLang="hu-HU" dirty="0" err="1">
                <a:solidFill>
                  <a:schemeClr val="accent3">
                    <a:lumMod val="60000"/>
                    <a:lumOff val="40000"/>
                  </a:schemeClr>
                </a:solidFill>
                <a:latin typeface="Times New Roman" panose="02020603050405020304" pitchFamily="18" charset="0"/>
              </a:rPr>
              <a:t>vertical</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control</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networks</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are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arranged</a:t>
            </a:r>
            <a:r>
              <a:rPr lang="hu-HU" altLang="hu-HU" dirty="0">
                <a:solidFill>
                  <a:schemeClr val="accent3">
                    <a:lumMod val="60000"/>
                    <a:lumOff val="40000"/>
                  </a:schemeClr>
                </a:solidFill>
                <a:latin typeface="Times New Roman" panose="02020603050405020304" pitchFamily="18" charset="0"/>
              </a:rPr>
              <a:t> in </a:t>
            </a:r>
            <a:r>
              <a:rPr lang="hu-HU" altLang="hu-HU" dirty="0" err="1">
                <a:solidFill>
                  <a:schemeClr val="accent3">
                    <a:lumMod val="60000"/>
                    <a:lumOff val="40000"/>
                  </a:schemeClr>
                </a:solidFill>
                <a:latin typeface="Times New Roman" panose="02020603050405020304" pitchFamily="18" charset="0"/>
              </a:rPr>
              <a:t>hierarchic</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manner</a:t>
            </a:r>
            <a:r>
              <a:rPr lang="hu-HU" altLang="hu-HU" dirty="0">
                <a:solidFill>
                  <a:schemeClr val="accent3">
                    <a:lumMod val="60000"/>
                    <a:lumOff val="40000"/>
                  </a:schemeClr>
                </a:solidFill>
                <a:latin typeface="Times New Roman" panose="02020603050405020304" pitchFamily="18" charset="0"/>
              </a:rPr>
              <a:t>.</a:t>
            </a:r>
          </a:p>
          <a:p>
            <a:pPr algn="just"/>
            <a:endParaRPr lang="hu-HU" altLang="hu-HU" dirty="0">
              <a:solidFill>
                <a:schemeClr val="accent3">
                  <a:lumMod val="60000"/>
                  <a:lumOff val="40000"/>
                </a:schemeClr>
              </a:solidFill>
              <a:latin typeface="Times New Roman" panose="02020603050405020304" pitchFamily="18" charset="0"/>
            </a:endParaRPr>
          </a:p>
          <a:p>
            <a:pPr algn="just"/>
            <a:r>
              <a:rPr lang="hu-HU" altLang="hu-HU" dirty="0" err="1">
                <a:solidFill>
                  <a:schemeClr val="accent3">
                    <a:lumMod val="60000"/>
                    <a:lumOff val="40000"/>
                  </a:schemeClr>
                </a:solidFill>
                <a:latin typeface="Times New Roman" panose="02020603050405020304" pitchFamily="18" charset="0"/>
              </a:rPr>
              <a:t>Detail</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surveys</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are</a:t>
            </a:r>
            <a:r>
              <a:rPr lang="hu-HU" altLang="hu-HU" dirty="0">
                <a:solidFill>
                  <a:schemeClr val="accent3">
                    <a:lumMod val="60000"/>
                    <a:lumOff val="40000"/>
                  </a:schemeClr>
                </a:solidFill>
                <a:latin typeface="Times New Roman" panose="02020603050405020304" pitchFamily="18" charset="0"/>
              </a:rPr>
              <a:t> tied </a:t>
            </a:r>
            <a:r>
              <a:rPr lang="hu-HU" altLang="hu-HU" dirty="0" err="1">
                <a:solidFill>
                  <a:schemeClr val="accent3">
                    <a:lumMod val="60000"/>
                    <a:lumOff val="40000"/>
                  </a:schemeClr>
                </a:solidFill>
                <a:latin typeface="Times New Roman" panose="02020603050405020304" pitchFamily="18" charset="0"/>
              </a:rPr>
              <a:t>to</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control</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network</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points</a:t>
            </a:r>
            <a:r>
              <a:rPr lang="hu-HU" altLang="hu-HU" dirty="0">
                <a:solidFill>
                  <a:schemeClr val="accent3">
                    <a:lumMod val="60000"/>
                    <a:lumOff val="40000"/>
                  </a:schemeClr>
                </a:solidFill>
                <a:latin typeface="Times New Roman" panose="02020603050405020304" pitchFamily="18" charset="0"/>
              </a:rPr>
              <a:t>.</a:t>
            </a:r>
          </a:p>
        </p:txBody>
      </p:sp>
    </p:spTree>
    <p:extLst>
      <p:ext uri="{BB962C8B-B14F-4D97-AF65-F5344CB8AC3E}">
        <p14:creationId xmlns:p14="http://schemas.microsoft.com/office/powerpoint/2010/main" val="31575068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1BA6688-CC22-487E-AC1D-1B1121203996}"/>
              </a:ext>
            </a:extLst>
          </p:cNvPr>
          <p:cNvSpPr txBox="1">
            <a:spLocks/>
          </p:cNvSpPr>
          <p:nvPr/>
        </p:nvSpPr>
        <p:spPr>
          <a:xfrm>
            <a:off x="457200" y="195486"/>
            <a:ext cx="8229600" cy="857250"/>
          </a:xfrm>
          <a:prstGeom prst="rect">
            <a:avLst/>
          </a:prstGeom>
        </p:spPr>
        <p:txBody>
          <a:bodyPr>
            <a:normAutofit/>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hu-HU" dirty="0" err="1"/>
              <a:t>Geodetic</a:t>
            </a:r>
            <a:r>
              <a:rPr lang="hu-HU" dirty="0"/>
              <a:t> </a:t>
            </a:r>
            <a:r>
              <a:rPr lang="hu-HU" dirty="0" err="1"/>
              <a:t>control</a:t>
            </a:r>
            <a:r>
              <a:rPr lang="hu-HU" dirty="0"/>
              <a:t> </a:t>
            </a:r>
            <a:r>
              <a:rPr lang="hu-HU" dirty="0" err="1"/>
              <a:t>networks</a:t>
            </a:r>
            <a:endParaRPr lang="hu-HU" dirty="0"/>
          </a:p>
        </p:txBody>
      </p:sp>
      <p:sp>
        <p:nvSpPr>
          <p:cNvPr id="3" name="Rectangle 3">
            <a:extLst>
              <a:ext uri="{FF2B5EF4-FFF2-40B4-BE49-F238E27FC236}">
                <a16:creationId xmlns:a16="http://schemas.microsoft.com/office/drawing/2014/main" id="{C99C5354-F7D7-409E-B2D1-7279BB0EDACF}"/>
              </a:ext>
            </a:extLst>
          </p:cNvPr>
          <p:cNvSpPr>
            <a:spLocks noChangeArrowheads="1"/>
          </p:cNvSpPr>
          <p:nvPr/>
        </p:nvSpPr>
        <p:spPr bwMode="auto">
          <a:xfrm>
            <a:off x="539552" y="753670"/>
            <a:ext cx="7992887"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hu-HU" altLang="hu-HU" dirty="0">
                <a:solidFill>
                  <a:schemeClr val="accent3">
                    <a:lumMod val="60000"/>
                    <a:lumOff val="40000"/>
                  </a:schemeClr>
                </a:solidFill>
                <a:latin typeface="Times New Roman" panose="02020603050405020304" pitchFamily="18" charset="0"/>
              </a:rPr>
              <a:t>The </a:t>
            </a:r>
            <a:r>
              <a:rPr lang="hu-HU" altLang="hu-HU" dirty="0" err="1">
                <a:solidFill>
                  <a:schemeClr val="accent3">
                    <a:lumMod val="60000"/>
                    <a:lumOff val="40000"/>
                  </a:schemeClr>
                </a:solidFill>
                <a:latin typeface="Times New Roman" panose="02020603050405020304" pitchFamily="18" charset="0"/>
              </a:rPr>
              <a:t>geodetic</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control</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networks</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consist</a:t>
            </a:r>
            <a:r>
              <a:rPr lang="hu-HU" altLang="hu-HU" dirty="0">
                <a:solidFill>
                  <a:schemeClr val="accent3">
                    <a:lumMod val="60000"/>
                    <a:lumOff val="40000"/>
                  </a:schemeClr>
                </a:solidFill>
                <a:latin typeface="Times New Roman" panose="02020603050405020304" pitchFamily="18" charset="0"/>
              </a:rPr>
              <a:t> of </a:t>
            </a:r>
            <a:r>
              <a:rPr lang="hu-HU" altLang="hu-HU" dirty="0" err="1">
                <a:solidFill>
                  <a:schemeClr val="accent3">
                    <a:lumMod val="60000"/>
                    <a:lumOff val="40000"/>
                  </a:schemeClr>
                </a:solidFill>
                <a:latin typeface="Times New Roman" panose="02020603050405020304" pitchFamily="18" charset="0"/>
              </a:rPr>
              <a:t>control</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stations</a:t>
            </a:r>
            <a:r>
              <a:rPr lang="hu-HU" altLang="hu-HU" dirty="0">
                <a:solidFill>
                  <a:schemeClr val="accent3">
                    <a:lumMod val="60000"/>
                    <a:lumOff val="40000"/>
                  </a:schemeClr>
                </a:solidFill>
                <a:latin typeface="Times New Roman" panose="02020603050405020304" pitchFamily="18" charset="0"/>
              </a:rPr>
              <a:t> of </a:t>
            </a:r>
            <a:r>
              <a:rPr lang="hu-HU" altLang="hu-HU" dirty="0" err="1">
                <a:solidFill>
                  <a:schemeClr val="accent3">
                    <a:lumMod val="60000"/>
                    <a:lumOff val="40000"/>
                  </a:schemeClr>
                </a:solidFill>
                <a:latin typeface="Times New Roman" panose="02020603050405020304" pitchFamily="18" charset="0"/>
              </a:rPr>
              <a:t>different</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orders</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providing</a:t>
            </a:r>
            <a:r>
              <a:rPr lang="hu-HU" altLang="hu-HU" dirty="0">
                <a:solidFill>
                  <a:schemeClr val="accent3">
                    <a:lumMod val="60000"/>
                    <a:lumOff val="40000"/>
                  </a:schemeClr>
                </a:solidFill>
                <a:latin typeface="Times New Roman" panose="02020603050405020304" pitchFamily="18" charset="0"/>
              </a:rPr>
              <a:t> a </a:t>
            </a:r>
            <a:r>
              <a:rPr lang="hu-HU" altLang="hu-HU" dirty="0" err="1">
                <a:solidFill>
                  <a:schemeClr val="accent3">
                    <a:lumMod val="60000"/>
                    <a:lumOff val="40000"/>
                  </a:schemeClr>
                </a:solidFill>
                <a:latin typeface="Times New Roman" panose="02020603050405020304" pitchFamily="18" charset="0"/>
              </a:rPr>
              <a:t>hierarchy</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among</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the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control</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network</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points</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Higher-order</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networks</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e.g</a:t>
            </a:r>
            <a:r>
              <a:rPr lang="hu-HU" altLang="hu-HU" dirty="0">
                <a:solidFill>
                  <a:schemeClr val="accent3">
                    <a:lumMod val="60000"/>
                    <a:lumOff val="40000"/>
                  </a:schemeClr>
                </a:solidFill>
                <a:latin typeface="Times New Roman" panose="02020603050405020304" pitchFamily="18" charset="0"/>
              </a:rPr>
              <a:t>. 1st, 2nd </a:t>
            </a:r>
            <a:r>
              <a:rPr lang="hu-HU" altLang="hu-HU" dirty="0" err="1">
                <a:solidFill>
                  <a:schemeClr val="accent3">
                    <a:lumMod val="60000"/>
                    <a:lumOff val="40000"/>
                  </a:schemeClr>
                </a:solidFill>
                <a:latin typeface="Times New Roman" panose="02020603050405020304" pitchFamily="18" charset="0"/>
              </a:rPr>
              <a:t>or</a:t>
            </a:r>
            <a:r>
              <a:rPr lang="hu-HU" altLang="hu-HU" dirty="0">
                <a:solidFill>
                  <a:schemeClr val="accent3">
                    <a:lumMod val="60000"/>
                    <a:lumOff val="40000"/>
                  </a:schemeClr>
                </a:solidFill>
                <a:latin typeface="Times New Roman" panose="02020603050405020304" pitchFamily="18" charset="0"/>
              </a:rPr>
              <a:t> 3rdorder, </a:t>
            </a:r>
            <a:r>
              <a:rPr lang="hu-HU" altLang="hu-HU" dirty="0" err="1">
                <a:solidFill>
                  <a:schemeClr val="accent3">
                    <a:lumMod val="60000"/>
                    <a:lumOff val="40000"/>
                  </a:schemeClr>
                </a:solidFill>
                <a:latin typeface="Times New Roman" panose="02020603050405020304" pitchFamily="18" charset="0"/>
              </a:rPr>
              <a:t>depending</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on</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the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country’s</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practice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are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established</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with</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stations</a:t>
            </a:r>
            <a:r>
              <a:rPr lang="hu-HU" altLang="hu-HU" dirty="0">
                <a:solidFill>
                  <a:schemeClr val="accent3">
                    <a:lumMod val="60000"/>
                    <a:lumOff val="40000"/>
                  </a:schemeClr>
                </a:solidFill>
                <a:latin typeface="Times New Roman" panose="02020603050405020304" pitchFamily="18" charset="0"/>
              </a:rPr>
              <a:t> over </a:t>
            </a:r>
            <a:r>
              <a:rPr lang="hu-HU" altLang="hu-HU" dirty="0" err="1">
                <a:solidFill>
                  <a:schemeClr val="accent3">
                    <a:lumMod val="60000"/>
                    <a:lumOff val="40000"/>
                  </a:schemeClr>
                </a:solidFill>
                <a:latin typeface="Times New Roman" panose="02020603050405020304" pitchFamily="18" charset="0"/>
              </a:rPr>
              <a:t>long</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distances</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with</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homogeneous</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distribution</a:t>
            </a:r>
            <a:r>
              <a:rPr lang="hu-HU" altLang="hu-HU" dirty="0">
                <a:solidFill>
                  <a:schemeClr val="accent3">
                    <a:lumMod val="60000"/>
                    <a:lumOff val="40000"/>
                  </a:schemeClr>
                </a:solidFill>
                <a:latin typeface="Times New Roman" panose="02020603050405020304" pitchFamily="18" charset="0"/>
              </a:rPr>
              <a:t> of </a:t>
            </a:r>
            <a:r>
              <a:rPr lang="hu-HU" altLang="hu-HU" dirty="0" err="1">
                <a:solidFill>
                  <a:schemeClr val="accent3">
                    <a:lumMod val="60000"/>
                    <a:lumOff val="40000"/>
                  </a:schemeClr>
                </a:solidFill>
                <a:latin typeface="Times New Roman" panose="02020603050405020304" pitchFamily="18" charset="0"/>
              </a:rPr>
              <a:t>the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area</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then</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these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are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densified</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with</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lower-order</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control</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network</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points</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e.g</a:t>
            </a:r>
            <a:r>
              <a:rPr lang="hu-HU" altLang="hu-HU" dirty="0">
                <a:solidFill>
                  <a:schemeClr val="accent3">
                    <a:lumMod val="60000"/>
                    <a:lumOff val="40000"/>
                  </a:schemeClr>
                </a:solidFill>
                <a:latin typeface="Times New Roman" panose="02020603050405020304" pitchFamily="18" charset="0"/>
              </a:rPr>
              <a:t>. 3rd, 4th </a:t>
            </a:r>
            <a:r>
              <a:rPr lang="hu-HU" altLang="hu-HU" dirty="0" err="1">
                <a:solidFill>
                  <a:schemeClr val="accent3">
                    <a:lumMod val="60000"/>
                    <a:lumOff val="40000"/>
                  </a:schemeClr>
                </a:solidFill>
                <a:latin typeface="Times New Roman" panose="02020603050405020304" pitchFamily="18" charset="0"/>
              </a:rPr>
              <a:t>or</a:t>
            </a:r>
            <a:r>
              <a:rPr lang="hu-HU" altLang="hu-HU" dirty="0">
                <a:solidFill>
                  <a:schemeClr val="accent3">
                    <a:lumMod val="60000"/>
                    <a:lumOff val="40000"/>
                  </a:schemeClr>
                </a:solidFill>
                <a:latin typeface="Times New Roman" panose="02020603050405020304" pitchFamily="18" charset="0"/>
              </a:rPr>
              <a:t> 5th </a:t>
            </a:r>
            <a:r>
              <a:rPr lang="hu-HU" altLang="hu-HU" dirty="0" err="1">
                <a:solidFill>
                  <a:schemeClr val="accent3">
                    <a:lumMod val="60000"/>
                    <a:lumOff val="40000"/>
                  </a:schemeClr>
                </a:solidFill>
                <a:latin typeface="Times New Roman" panose="02020603050405020304" pitchFamily="18" charset="0"/>
              </a:rPr>
              <a:t>order</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Higher-order</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stations</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are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normally</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determined</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with</a:t>
            </a:r>
            <a:r>
              <a:rPr lang="hu-HU" altLang="hu-HU" dirty="0">
                <a:solidFill>
                  <a:schemeClr val="accent3">
                    <a:lumMod val="60000"/>
                    <a:lumOff val="40000"/>
                  </a:schemeClr>
                </a:solidFill>
                <a:latin typeface="Times New Roman" panose="02020603050405020304" pitchFamily="18" charset="0"/>
              </a:rPr>
              <a:t> more </a:t>
            </a:r>
            <a:r>
              <a:rPr lang="hu-HU" altLang="hu-HU" dirty="0" err="1">
                <a:solidFill>
                  <a:schemeClr val="accent3">
                    <a:lumMod val="60000"/>
                    <a:lumOff val="40000"/>
                  </a:schemeClr>
                </a:solidFill>
                <a:latin typeface="Times New Roman" panose="02020603050405020304" pitchFamily="18" charset="0"/>
              </a:rPr>
              <a:t>precise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tools</a:t>
            </a:r>
            <a:r>
              <a:rPr lang="hu-HU" altLang="hu-HU" dirty="0">
                <a:solidFill>
                  <a:schemeClr val="accent3">
                    <a:lumMod val="60000"/>
                    <a:lumOff val="40000"/>
                  </a:schemeClr>
                </a:solidFill>
                <a:latin typeface="Times New Roman" panose="02020603050405020304" pitchFamily="18" charset="0"/>
              </a:rPr>
              <a:t> and </a:t>
            </a:r>
            <a:r>
              <a:rPr lang="hu-HU" altLang="hu-HU" dirty="0" err="1">
                <a:solidFill>
                  <a:schemeClr val="accent3">
                    <a:lumMod val="60000"/>
                    <a:lumOff val="40000"/>
                  </a:schemeClr>
                </a:solidFill>
                <a:latin typeface="Times New Roman" panose="02020603050405020304" pitchFamily="18" charset="0"/>
              </a:rPr>
              <a:t>methods</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accordingly</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they</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may</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presumably</a:t>
            </a:r>
            <a:r>
              <a:rPr lang="hu-HU" altLang="hu-HU" dirty="0">
                <a:solidFill>
                  <a:schemeClr val="accent3">
                    <a:lumMod val="60000"/>
                    <a:lumOff val="40000"/>
                  </a:schemeClr>
                </a:solidFill>
                <a:latin typeface="Times New Roman" panose="02020603050405020304" pitchFamily="18" charset="0"/>
              </a:rPr>
              <a:t> be more </a:t>
            </a:r>
            <a:r>
              <a:rPr lang="hu-HU" altLang="hu-HU" dirty="0" err="1">
                <a:solidFill>
                  <a:schemeClr val="accent3">
                    <a:lumMod val="60000"/>
                    <a:lumOff val="40000"/>
                  </a:schemeClr>
                </a:solidFill>
                <a:latin typeface="Times New Roman" panose="02020603050405020304" pitchFamily="18" charset="0"/>
              </a:rPr>
              <a:t>accurate</a:t>
            </a:r>
            <a:r>
              <a:rPr lang="hu-HU" altLang="hu-HU" dirty="0">
                <a:solidFill>
                  <a:schemeClr val="accent3">
                    <a:lumMod val="60000"/>
                    <a:lumOff val="40000"/>
                  </a:schemeClr>
                </a:solidFill>
                <a:latin typeface="Times New Roman" panose="02020603050405020304" pitchFamily="18" charset="0"/>
              </a:rPr>
              <a:t>.</a:t>
            </a:r>
          </a:p>
          <a:p>
            <a:pPr algn="just"/>
            <a:endParaRPr lang="hu-HU" altLang="hu-HU" dirty="0">
              <a:solidFill>
                <a:schemeClr val="accent3">
                  <a:lumMod val="60000"/>
                  <a:lumOff val="40000"/>
                </a:schemeClr>
              </a:solidFill>
              <a:latin typeface="Times New Roman" panose="02020603050405020304" pitchFamily="18" charset="0"/>
            </a:endParaRPr>
          </a:p>
          <a:p>
            <a:pPr algn="just"/>
            <a:r>
              <a:rPr lang="hu-HU" altLang="hu-HU" dirty="0" err="1">
                <a:solidFill>
                  <a:srgbClr val="4E7A45"/>
                </a:solidFill>
                <a:latin typeface="Times New Roman" panose="02020603050405020304" pitchFamily="18" charset="0"/>
              </a:rPr>
              <a:t>Classical</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geodetic</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control</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networks</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contain</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separately</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horizontal</a:t>
            </a:r>
            <a:r>
              <a:rPr lang="hu-HU" altLang="hu-HU" dirty="0">
                <a:solidFill>
                  <a:srgbClr val="4E7A45"/>
                </a:solidFill>
                <a:latin typeface="Times New Roman" panose="02020603050405020304" pitchFamily="18" charset="0"/>
              </a:rPr>
              <a:t> and </a:t>
            </a:r>
            <a:r>
              <a:rPr lang="hu-HU" altLang="hu-HU" dirty="0" err="1">
                <a:solidFill>
                  <a:srgbClr val="4E7A45"/>
                </a:solidFill>
                <a:latin typeface="Times New Roman" panose="02020603050405020304" pitchFamily="18" charset="0"/>
              </a:rPr>
              <a:t>vertical</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networks</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according</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to</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the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measurement</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methods</a:t>
            </a:r>
            <a:r>
              <a:rPr lang="hu-HU" altLang="hu-HU" dirty="0">
                <a:solidFill>
                  <a:srgbClr val="4E7A45"/>
                </a:solidFill>
                <a:latin typeface="Times New Roman" panose="02020603050405020304" pitchFamily="18" charset="0"/>
              </a:rPr>
              <a:t>. Both </a:t>
            </a:r>
            <a:r>
              <a:rPr lang="hu-HU" altLang="hu-HU" dirty="0" err="1">
                <a:solidFill>
                  <a:srgbClr val="4E7A45"/>
                </a:solidFill>
                <a:latin typeface="Times New Roman" panose="02020603050405020304" pitchFamily="18" charset="0"/>
              </a:rPr>
              <a:t>horizontal</a:t>
            </a:r>
            <a:r>
              <a:rPr lang="hu-HU" altLang="hu-HU" dirty="0">
                <a:solidFill>
                  <a:srgbClr val="4E7A45"/>
                </a:solidFill>
                <a:latin typeface="Times New Roman" panose="02020603050405020304" pitchFamily="18" charset="0"/>
              </a:rPr>
              <a:t> and </a:t>
            </a:r>
            <a:r>
              <a:rPr lang="hu-HU" altLang="hu-HU" dirty="0" err="1">
                <a:solidFill>
                  <a:srgbClr val="4E7A45"/>
                </a:solidFill>
                <a:latin typeface="Times New Roman" panose="02020603050405020304" pitchFamily="18" charset="0"/>
              </a:rPr>
              <a:t>vertical</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control</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networks</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are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arranged</a:t>
            </a:r>
            <a:r>
              <a:rPr lang="hu-HU" altLang="hu-HU" dirty="0">
                <a:solidFill>
                  <a:srgbClr val="4E7A45"/>
                </a:solidFill>
                <a:latin typeface="Times New Roman" panose="02020603050405020304" pitchFamily="18" charset="0"/>
              </a:rPr>
              <a:t> in </a:t>
            </a:r>
            <a:r>
              <a:rPr lang="hu-HU" altLang="hu-HU" dirty="0" err="1">
                <a:solidFill>
                  <a:srgbClr val="4E7A45"/>
                </a:solidFill>
                <a:latin typeface="Times New Roman" panose="02020603050405020304" pitchFamily="18" charset="0"/>
              </a:rPr>
              <a:t>hierarchic</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manner</a:t>
            </a:r>
            <a:r>
              <a:rPr lang="hu-HU" altLang="hu-HU" dirty="0">
                <a:solidFill>
                  <a:srgbClr val="4E7A45"/>
                </a:solidFill>
                <a:latin typeface="Times New Roman" panose="02020603050405020304" pitchFamily="18" charset="0"/>
              </a:rPr>
              <a:t>.</a:t>
            </a:r>
          </a:p>
          <a:p>
            <a:pPr algn="just"/>
            <a:endParaRPr lang="hu-HU" altLang="hu-HU" dirty="0">
              <a:solidFill>
                <a:schemeClr val="accent3">
                  <a:lumMod val="60000"/>
                  <a:lumOff val="40000"/>
                </a:schemeClr>
              </a:solidFill>
              <a:latin typeface="Times New Roman" panose="02020603050405020304" pitchFamily="18" charset="0"/>
            </a:endParaRPr>
          </a:p>
          <a:p>
            <a:pPr algn="just"/>
            <a:r>
              <a:rPr lang="hu-HU" altLang="hu-HU" dirty="0" err="1">
                <a:solidFill>
                  <a:schemeClr val="accent3">
                    <a:lumMod val="60000"/>
                    <a:lumOff val="40000"/>
                  </a:schemeClr>
                </a:solidFill>
                <a:latin typeface="Times New Roman" panose="02020603050405020304" pitchFamily="18" charset="0"/>
              </a:rPr>
              <a:t>Detail</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surveys</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are</a:t>
            </a:r>
            <a:r>
              <a:rPr lang="hu-HU" altLang="hu-HU" dirty="0">
                <a:solidFill>
                  <a:schemeClr val="accent3">
                    <a:lumMod val="60000"/>
                    <a:lumOff val="40000"/>
                  </a:schemeClr>
                </a:solidFill>
                <a:latin typeface="Times New Roman" panose="02020603050405020304" pitchFamily="18" charset="0"/>
              </a:rPr>
              <a:t> tied </a:t>
            </a:r>
            <a:r>
              <a:rPr lang="hu-HU" altLang="hu-HU" dirty="0" err="1">
                <a:solidFill>
                  <a:schemeClr val="accent3">
                    <a:lumMod val="60000"/>
                    <a:lumOff val="40000"/>
                  </a:schemeClr>
                </a:solidFill>
                <a:latin typeface="Times New Roman" panose="02020603050405020304" pitchFamily="18" charset="0"/>
              </a:rPr>
              <a:t>to</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control</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network</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points</a:t>
            </a:r>
            <a:r>
              <a:rPr lang="hu-HU" altLang="hu-HU" dirty="0">
                <a:solidFill>
                  <a:schemeClr val="accent3">
                    <a:lumMod val="60000"/>
                    <a:lumOff val="40000"/>
                  </a:schemeClr>
                </a:solidFill>
                <a:latin typeface="Times New Roman" panose="02020603050405020304" pitchFamily="18" charset="0"/>
              </a:rPr>
              <a:t>.</a:t>
            </a:r>
          </a:p>
        </p:txBody>
      </p:sp>
    </p:spTree>
    <p:extLst>
      <p:ext uri="{BB962C8B-B14F-4D97-AF65-F5344CB8AC3E}">
        <p14:creationId xmlns:p14="http://schemas.microsoft.com/office/powerpoint/2010/main" val="6516683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1BA6688-CC22-487E-AC1D-1B1121203996}"/>
              </a:ext>
            </a:extLst>
          </p:cNvPr>
          <p:cNvSpPr txBox="1">
            <a:spLocks/>
          </p:cNvSpPr>
          <p:nvPr/>
        </p:nvSpPr>
        <p:spPr>
          <a:xfrm>
            <a:off x="457200" y="195486"/>
            <a:ext cx="8229600" cy="857250"/>
          </a:xfrm>
          <a:prstGeom prst="rect">
            <a:avLst/>
          </a:prstGeom>
        </p:spPr>
        <p:txBody>
          <a:bodyPr>
            <a:normAutofit/>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hu-HU" dirty="0" err="1"/>
              <a:t>Geodetic</a:t>
            </a:r>
            <a:r>
              <a:rPr lang="hu-HU" dirty="0"/>
              <a:t> </a:t>
            </a:r>
            <a:r>
              <a:rPr lang="hu-HU" dirty="0" err="1"/>
              <a:t>control</a:t>
            </a:r>
            <a:r>
              <a:rPr lang="hu-HU" dirty="0"/>
              <a:t> </a:t>
            </a:r>
            <a:r>
              <a:rPr lang="hu-HU" dirty="0" err="1"/>
              <a:t>networks</a:t>
            </a:r>
            <a:endParaRPr lang="hu-HU" dirty="0"/>
          </a:p>
        </p:txBody>
      </p:sp>
      <p:sp>
        <p:nvSpPr>
          <p:cNvPr id="3" name="Rectangle 3">
            <a:extLst>
              <a:ext uri="{FF2B5EF4-FFF2-40B4-BE49-F238E27FC236}">
                <a16:creationId xmlns:a16="http://schemas.microsoft.com/office/drawing/2014/main" id="{C99C5354-F7D7-409E-B2D1-7279BB0EDACF}"/>
              </a:ext>
            </a:extLst>
          </p:cNvPr>
          <p:cNvSpPr>
            <a:spLocks noChangeArrowheads="1"/>
          </p:cNvSpPr>
          <p:nvPr/>
        </p:nvSpPr>
        <p:spPr bwMode="auto">
          <a:xfrm>
            <a:off x="539552" y="753670"/>
            <a:ext cx="7992887"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hu-HU" altLang="hu-HU" dirty="0">
                <a:solidFill>
                  <a:schemeClr val="accent3">
                    <a:lumMod val="60000"/>
                    <a:lumOff val="40000"/>
                  </a:schemeClr>
                </a:solidFill>
                <a:latin typeface="Times New Roman" panose="02020603050405020304" pitchFamily="18" charset="0"/>
              </a:rPr>
              <a:t>The </a:t>
            </a:r>
            <a:r>
              <a:rPr lang="hu-HU" altLang="hu-HU" dirty="0" err="1">
                <a:solidFill>
                  <a:schemeClr val="accent3">
                    <a:lumMod val="60000"/>
                    <a:lumOff val="40000"/>
                  </a:schemeClr>
                </a:solidFill>
                <a:latin typeface="Times New Roman" panose="02020603050405020304" pitchFamily="18" charset="0"/>
              </a:rPr>
              <a:t>geodetic</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control</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networks</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consist</a:t>
            </a:r>
            <a:r>
              <a:rPr lang="hu-HU" altLang="hu-HU" dirty="0">
                <a:solidFill>
                  <a:schemeClr val="accent3">
                    <a:lumMod val="60000"/>
                    <a:lumOff val="40000"/>
                  </a:schemeClr>
                </a:solidFill>
                <a:latin typeface="Times New Roman" panose="02020603050405020304" pitchFamily="18" charset="0"/>
              </a:rPr>
              <a:t> of </a:t>
            </a:r>
            <a:r>
              <a:rPr lang="hu-HU" altLang="hu-HU" dirty="0" err="1">
                <a:solidFill>
                  <a:schemeClr val="accent3">
                    <a:lumMod val="60000"/>
                    <a:lumOff val="40000"/>
                  </a:schemeClr>
                </a:solidFill>
                <a:latin typeface="Times New Roman" panose="02020603050405020304" pitchFamily="18" charset="0"/>
              </a:rPr>
              <a:t>control</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stations</a:t>
            </a:r>
            <a:r>
              <a:rPr lang="hu-HU" altLang="hu-HU" dirty="0">
                <a:solidFill>
                  <a:schemeClr val="accent3">
                    <a:lumMod val="60000"/>
                    <a:lumOff val="40000"/>
                  </a:schemeClr>
                </a:solidFill>
                <a:latin typeface="Times New Roman" panose="02020603050405020304" pitchFamily="18" charset="0"/>
              </a:rPr>
              <a:t> of </a:t>
            </a:r>
            <a:r>
              <a:rPr lang="hu-HU" altLang="hu-HU" dirty="0" err="1">
                <a:solidFill>
                  <a:schemeClr val="accent3">
                    <a:lumMod val="60000"/>
                    <a:lumOff val="40000"/>
                  </a:schemeClr>
                </a:solidFill>
                <a:latin typeface="Times New Roman" panose="02020603050405020304" pitchFamily="18" charset="0"/>
              </a:rPr>
              <a:t>different</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orders</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providing</a:t>
            </a:r>
            <a:r>
              <a:rPr lang="hu-HU" altLang="hu-HU" dirty="0">
                <a:solidFill>
                  <a:schemeClr val="accent3">
                    <a:lumMod val="60000"/>
                    <a:lumOff val="40000"/>
                  </a:schemeClr>
                </a:solidFill>
                <a:latin typeface="Times New Roman" panose="02020603050405020304" pitchFamily="18" charset="0"/>
              </a:rPr>
              <a:t> a </a:t>
            </a:r>
            <a:r>
              <a:rPr lang="hu-HU" altLang="hu-HU" dirty="0" err="1">
                <a:solidFill>
                  <a:schemeClr val="accent3">
                    <a:lumMod val="60000"/>
                    <a:lumOff val="40000"/>
                  </a:schemeClr>
                </a:solidFill>
                <a:latin typeface="Times New Roman" panose="02020603050405020304" pitchFamily="18" charset="0"/>
              </a:rPr>
              <a:t>hierarchy</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among</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the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control</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network</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points</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Higher-order</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networks</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e.g</a:t>
            </a:r>
            <a:r>
              <a:rPr lang="hu-HU" altLang="hu-HU" dirty="0">
                <a:solidFill>
                  <a:schemeClr val="accent3">
                    <a:lumMod val="60000"/>
                    <a:lumOff val="40000"/>
                  </a:schemeClr>
                </a:solidFill>
                <a:latin typeface="Times New Roman" panose="02020603050405020304" pitchFamily="18" charset="0"/>
              </a:rPr>
              <a:t>. 1st, 2nd </a:t>
            </a:r>
            <a:r>
              <a:rPr lang="hu-HU" altLang="hu-HU" dirty="0" err="1">
                <a:solidFill>
                  <a:schemeClr val="accent3">
                    <a:lumMod val="60000"/>
                    <a:lumOff val="40000"/>
                  </a:schemeClr>
                </a:solidFill>
                <a:latin typeface="Times New Roman" panose="02020603050405020304" pitchFamily="18" charset="0"/>
              </a:rPr>
              <a:t>or</a:t>
            </a:r>
            <a:r>
              <a:rPr lang="hu-HU" altLang="hu-HU" dirty="0">
                <a:solidFill>
                  <a:schemeClr val="accent3">
                    <a:lumMod val="60000"/>
                    <a:lumOff val="40000"/>
                  </a:schemeClr>
                </a:solidFill>
                <a:latin typeface="Times New Roman" panose="02020603050405020304" pitchFamily="18" charset="0"/>
              </a:rPr>
              <a:t> 3rdorder, </a:t>
            </a:r>
            <a:r>
              <a:rPr lang="hu-HU" altLang="hu-HU" dirty="0" err="1">
                <a:solidFill>
                  <a:schemeClr val="accent3">
                    <a:lumMod val="60000"/>
                    <a:lumOff val="40000"/>
                  </a:schemeClr>
                </a:solidFill>
                <a:latin typeface="Times New Roman" panose="02020603050405020304" pitchFamily="18" charset="0"/>
              </a:rPr>
              <a:t>depending</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on</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the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country’s</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practice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are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established</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with</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stations</a:t>
            </a:r>
            <a:r>
              <a:rPr lang="hu-HU" altLang="hu-HU" dirty="0">
                <a:solidFill>
                  <a:schemeClr val="accent3">
                    <a:lumMod val="60000"/>
                    <a:lumOff val="40000"/>
                  </a:schemeClr>
                </a:solidFill>
                <a:latin typeface="Times New Roman" panose="02020603050405020304" pitchFamily="18" charset="0"/>
              </a:rPr>
              <a:t> over </a:t>
            </a:r>
            <a:r>
              <a:rPr lang="hu-HU" altLang="hu-HU" dirty="0" err="1">
                <a:solidFill>
                  <a:schemeClr val="accent3">
                    <a:lumMod val="60000"/>
                    <a:lumOff val="40000"/>
                  </a:schemeClr>
                </a:solidFill>
                <a:latin typeface="Times New Roman" panose="02020603050405020304" pitchFamily="18" charset="0"/>
              </a:rPr>
              <a:t>long</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distances</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with</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homogeneous</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distribution</a:t>
            </a:r>
            <a:r>
              <a:rPr lang="hu-HU" altLang="hu-HU" dirty="0">
                <a:solidFill>
                  <a:schemeClr val="accent3">
                    <a:lumMod val="60000"/>
                    <a:lumOff val="40000"/>
                  </a:schemeClr>
                </a:solidFill>
                <a:latin typeface="Times New Roman" panose="02020603050405020304" pitchFamily="18" charset="0"/>
              </a:rPr>
              <a:t> of </a:t>
            </a:r>
            <a:r>
              <a:rPr lang="hu-HU" altLang="hu-HU" dirty="0" err="1">
                <a:solidFill>
                  <a:schemeClr val="accent3">
                    <a:lumMod val="60000"/>
                    <a:lumOff val="40000"/>
                  </a:schemeClr>
                </a:solidFill>
                <a:latin typeface="Times New Roman" panose="02020603050405020304" pitchFamily="18" charset="0"/>
              </a:rPr>
              <a:t>the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area</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then</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these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are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densified</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with</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lower-order</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control</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network</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points</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e.g</a:t>
            </a:r>
            <a:r>
              <a:rPr lang="hu-HU" altLang="hu-HU" dirty="0">
                <a:solidFill>
                  <a:schemeClr val="accent3">
                    <a:lumMod val="60000"/>
                    <a:lumOff val="40000"/>
                  </a:schemeClr>
                </a:solidFill>
                <a:latin typeface="Times New Roman" panose="02020603050405020304" pitchFamily="18" charset="0"/>
              </a:rPr>
              <a:t>. 3rd, 4th </a:t>
            </a:r>
            <a:r>
              <a:rPr lang="hu-HU" altLang="hu-HU" dirty="0" err="1">
                <a:solidFill>
                  <a:schemeClr val="accent3">
                    <a:lumMod val="60000"/>
                    <a:lumOff val="40000"/>
                  </a:schemeClr>
                </a:solidFill>
                <a:latin typeface="Times New Roman" panose="02020603050405020304" pitchFamily="18" charset="0"/>
              </a:rPr>
              <a:t>or</a:t>
            </a:r>
            <a:r>
              <a:rPr lang="hu-HU" altLang="hu-HU" dirty="0">
                <a:solidFill>
                  <a:schemeClr val="accent3">
                    <a:lumMod val="60000"/>
                    <a:lumOff val="40000"/>
                  </a:schemeClr>
                </a:solidFill>
                <a:latin typeface="Times New Roman" panose="02020603050405020304" pitchFamily="18" charset="0"/>
              </a:rPr>
              <a:t> 5th </a:t>
            </a:r>
            <a:r>
              <a:rPr lang="hu-HU" altLang="hu-HU" dirty="0" err="1">
                <a:solidFill>
                  <a:schemeClr val="accent3">
                    <a:lumMod val="60000"/>
                    <a:lumOff val="40000"/>
                  </a:schemeClr>
                </a:solidFill>
                <a:latin typeface="Times New Roman" panose="02020603050405020304" pitchFamily="18" charset="0"/>
              </a:rPr>
              <a:t>order</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Higher-order</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stations</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are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normally</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determined</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with</a:t>
            </a:r>
            <a:r>
              <a:rPr lang="hu-HU" altLang="hu-HU" dirty="0">
                <a:solidFill>
                  <a:schemeClr val="accent3">
                    <a:lumMod val="60000"/>
                    <a:lumOff val="40000"/>
                  </a:schemeClr>
                </a:solidFill>
                <a:latin typeface="Times New Roman" panose="02020603050405020304" pitchFamily="18" charset="0"/>
              </a:rPr>
              <a:t> more </a:t>
            </a:r>
            <a:r>
              <a:rPr lang="hu-HU" altLang="hu-HU" dirty="0" err="1">
                <a:solidFill>
                  <a:schemeClr val="accent3">
                    <a:lumMod val="60000"/>
                    <a:lumOff val="40000"/>
                  </a:schemeClr>
                </a:solidFill>
                <a:latin typeface="Times New Roman" panose="02020603050405020304" pitchFamily="18" charset="0"/>
              </a:rPr>
              <a:t>precise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tools</a:t>
            </a:r>
            <a:r>
              <a:rPr lang="hu-HU" altLang="hu-HU" dirty="0">
                <a:solidFill>
                  <a:schemeClr val="accent3">
                    <a:lumMod val="60000"/>
                    <a:lumOff val="40000"/>
                  </a:schemeClr>
                </a:solidFill>
                <a:latin typeface="Times New Roman" panose="02020603050405020304" pitchFamily="18" charset="0"/>
              </a:rPr>
              <a:t> and </a:t>
            </a:r>
            <a:r>
              <a:rPr lang="hu-HU" altLang="hu-HU" dirty="0" err="1">
                <a:solidFill>
                  <a:schemeClr val="accent3">
                    <a:lumMod val="60000"/>
                    <a:lumOff val="40000"/>
                  </a:schemeClr>
                </a:solidFill>
                <a:latin typeface="Times New Roman" panose="02020603050405020304" pitchFamily="18" charset="0"/>
              </a:rPr>
              <a:t>methods</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accordingly</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they</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may</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presumably</a:t>
            </a:r>
            <a:r>
              <a:rPr lang="hu-HU" altLang="hu-HU" dirty="0">
                <a:solidFill>
                  <a:schemeClr val="accent3">
                    <a:lumMod val="60000"/>
                    <a:lumOff val="40000"/>
                  </a:schemeClr>
                </a:solidFill>
                <a:latin typeface="Times New Roman" panose="02020603050405020304" pitchFamily="18" charset="0"/>
              </a:rPr>
              <a:t> be more </a:t>
            </a:r>
            <a:r>
              <a:rPr lang="hu-HU" altLang="hu-HU" dirty="0" err="1">
                <a:solidFill>
                  <a:schemeClr val="accent3">
                    <a:lumMod val="60000"/>
                    <a:lumOff val="40000"/>
                  </a:schemeClr>
                </a:solidFill>
                <a:latin typeface="Times New Roman" panose="02020603050405020304" pitchFamily="18" charset="0"/>
              </a:rPr>
              <a:t>accurate</a:t>
            </a:r>
            <a:r>
              <a:rPr lang="hu-HU" altLang="hu-HU" dirty="0">
                <a:solidFill>
                  <a:schemeClr val="accent3">
                    <a:lumMod val="60000"/>
                    <a:lumOff val="40000"/>
                  </a:schemeClr>
                </a:solidFill>
                <a:latin typeface="Times New Roman" panose="02020603050405020304" pitchFamily="18" charset="0"/>
              </a:rPr>
              <a:t>.</a:t>
            </a:r>
          </a:p>
          <a:p>
            <a:pPr algn="just"/>
            <a:endParaRPr lang="hu-HU" altLang="hu-HU" dirty="0">
              <a:solidFill>
                <a:schemeClr val="accent3">
                  <a:lumMod val="60000"/>
                  <a:lumOff val="40000"/>
                </a:schemeClr>
              </a:solidFill>
              <a:latin typeface="Times New Roman" panose="02020603050405020304" pitchFamily="18" charset="0"/>
            </a:endParaRPr>
          </a:p>
          <a:p>
            <a:pPr algn="just"/>
            <a:r>
              <a:rPr lang="hu-HU" altLang="hu-HU" dirty="0" err="1">
                <a:solidFill>
                  <a:schemeClr val="accent3">
                    <a:lumMod val="60000"/>
                    <a:lumOff val="40000"/>
                  </a:schemeClr>
                </a:solidFill>
                <a:latin typeface="Times New Roman" panose="02020603050405020304" pitchFamily="18" charset="0"/>
              </a:rPr>
              <a:t>Classical</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geodetic</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control</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networks</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contain</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separately</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horizontal</a:t>
            </a:r>
            <a:r>
              <a:rPr lang="hu-HU" altLang="hu-HU" dirty="0">
                <a:solidFill>
                  <a:schemeClr val="accent3">
                    <a:lumMod val="60000"/>
                    <a:lumOff val="40000"/>
                  </a:schemeClr>
                </a:solidFill>
                <a:latin typeface="Times New Roman" panose="02020603050405020304" pitchFamily="18" charset="0"/>
              </a:rPr>
              <a:t> and </a:t>
            </a:r>
            <a:r>
              <a:rPr lang="hu-HU" altLang="hu-HU" dirty="0" err="1">
                <a:solidFill>
                  <a:schemeClr val="accent3">
                    <a:lumMod val="60000"/>
                    <a:lumOff val="40000"/>
                  </a:schemeClr>
                </a:solidFill>
                <a:latin typeface="Times New Roman" panose="02020603050405020304" pitchFamily="18" charset="0"/>
              </a:rPr>
              <a:t>vertical</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networks</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according</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to</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the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measurement</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methods</a:t>
            </a:r>
            <a:r>
              <a:rPr lang="hu-HU" altLang="hu-HU" dirty="0">
                <a:solidFill>
                  <a:schemeClr val="accent3">
                    <a:lumMod val="60000"/>
                    <a:lumOff val="40000"/>
                  </a:schemeClr>
                </a:solidFill>
                <a:latin typeface="Times New Roman" panose="02020603050405020304" pitchFamily="18" charset="0"/>
              </a:rPr>
              <a:t>. Both </a:t>
            </a:r>
            <a:r>
              <a:rPr lang="hu-HU" altLang="hu-HU" dirty="0" err="1">
                <a:solidFill>
                  <a:schemeClr val="accent3">
                    <a:lumMod val="60000"/>
                    <a:lumOff val="40000"/>
                  </a:schemeClr>
                </a:solidFill>
                <a:latin typeface="Times New Roman" panose="02020603050405020304" pitchFamily="18" charset="0"/>
              </a:rPr>
              <a:t>horizontal</a:t>
            </a:r>
            <a:r>
              <a:rPr lang="hu-HU" altLang="hu-HU" dirty="0">
                <a:solidFill>
                  <a:schemeClr val="accent3">
                    <a:lumMod val="60000"/>
                    <a:lumOff val="40000"/>
                  </a:schemeClr>
                </a:solidFill>
                <a:latin typeface="Times New Roman" panose="02020603050405020304" pitchFamily="18" charset="0"/>
              </a:rPr>
              <a:t> and </a:t>
            </a:r>
            <a:r>
              <a:rPr lang="hu-HU" altLang="hu-HU" dirty="0" err="1">
                <a:solidFill>
                  <a:schemeClr val="accent3">
                    <a:lumMod val="60000"/>
                    <a:lumOff val="40000"/>
                  </a:schemeClr>
                </a:solidFill>
                <a:latin typeface="Times New Roman" panose="02020603050405020304" pitchFamily="18" charset="0"/>
              </a:rPr>
              <a:t>vertical</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control</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networks</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are</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arranged</a:t>
            </a:r>
            <a:r>
              <a:rPr lang="hu-HU" altLang="hu-HU" dirty="0">
                <a:solidFill>
                  <a:schemeClr val="accent3">
                    <a:lumMod val="60000"/>
                    <a:lumOff val="40000"/>
                  </a:schemeClr>
                </a:solidFill>
                <a:latin typeface="Times New Roman" panose="02020603050405020304" pitchFamily="18" charset="0"/>
              </a:rPr>
              <a:t> in </a:t>
            </a:r>
            <a:r>
              <a:rPr lang="hu-HU" altLang="hu-HU" dirty="0" err="1">
                <a:solidFill>
                  <a:schemeClr val="accent3">
                    <a:lumMod val="60000"/>
                    <a:lumOff val="40000"/>
                  </a:schemeClr>
                </a:solidFill>
                <a:latin typeface="Times New Roman" panose="02020603050405020304" pitchFamily="18" charset="0"/>
              </a:rPr>
              <a:t>hierarchic</a:t>
            </a:r>
            <a:r>
              <a:rPr lang="hu-HU" altLang="hu-HU" dirty="0">
                <a:solidFill>
                  <a:schemeClr val="accent3">
                    <a:lumMod val="60000"/>
                    <a:lumOff val="40000"/>
                  </a:schemeClr>
                </a:solidFill>
                <a:latin typeface="Times New Roman" panose="02020603050405020304" pitchFamily="18" charset="0"/>
              </a:rPr>
              <a:t> </a:t>
            </a:r>
            <a:r>
              <a:rPr lang="hu-HU" altLang="hu-HU" dirty="0" err="1">
                <a:solidFill>
                  <a:schemeClr val="accent3">
                    <a:lumMod val="60000"/>
                    <a:lumOff val="40000"/>
                  </a:schemeClr>
                </a:solidFill>
                <a:latin typeface="Times New Roman" panose="02020603050405020304" pitchFamily="18" charset="0"/>
              </a:rPr>
              <a:t>manner</a:t>
            </a:r>
            <a:r>
              <a:rPr lang="hu-HU" altLang="hu-HU" dirty="0">
                <a:solidFill>
                  <a:schemeClr val="accent3">
                    <a:lumMod val="60000"/>
                    <a:lumOff val="40000"/>
                  </a:schemeClr>
                </a:solidFill>
                <a:latin typeface="Times New Roman" panose="02020603050405020304" pitchFamily="18" charset="0"/>
              </a:rPr>
              <a:t>.</a:t>
            </a:r>
          </a:p>
          <a:p>
            <a:pPr algn="just"/>
            <a:endParaRPr lang="hu-HU" altLang="hu-HU" dirty="0">
              <a:solidFill>
                <a:schemeClr val="accent3">
                  <a:lumMod val="60000"/>
                  <a:lumOff val="40000"/>
                </a:schemeClr>
              </a:solidFill>
              <a:latin typeface="Times New Roman" panose="02020603050405020304" pitchFamily="18" charset="0"/>
            </a:endParaRPr>
          </a:p>
          <a:p>
            <a:pPr algn="just"/>
            <a:r>
              <a:rPr lang="hu-HU" altLang="hu-HU" dirty="0" err="1">
                <a:solidFill>
                  <a:srgbClr val="4E7A45"/>
                </a:solidFill>
                <a:latin typeface="Times New Roman" panose="02020603050405020304" pitchFamily="18" charset="0"/>
              </a:rPr>
              <a:t>Detail</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surveys</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are</a:t>
            </a:r>
            <a:r>
              <a:rPr lang="hu-HU" altLang="hu-HU" dirty="0">
                <a:solidFill>
                  <a:srgbClr val="4E7A45"/>
                </a:solidFill>
                <a:latin typeface="Times New Roman" panose="02020603050405020304" pitchFamily="18" charset="0"/>
              </a:rPr>
              <a:t> tied </a:t>
            </a:r>
            <a:r>
              <a:rPr lang="hu-HU" altLang="hu-HU" dirty="0" err="1">
                <a:solidFill>
                  <a:srgbClr val="4E7A45"/>
                </a:solidFill>
                <a:latin typeface="Times New Roman" panose="02020603050405020304" pitchFamily="18" charset="0"/>
              </a:rPr>
              <a:t>to</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control</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network</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points</a:t>
            </a:r>
            <a:r>
              <a:rPr lang="hu-HU" altLang="hu-HU" dirty="0">
                <a:solidFill>
                  <a:srgbClr val="4E7A45"/>
                </a:solidFill>
                <a:latin typeface="Times New Roman" panose="02020603050405020304" pitchFamily="18" charset="0"/>
              </a:rPr>
              <a:t>.</a:t>
            </a:r>
          </a:p>
        </p:txBody>
      </p:sp>
    </p:spTree>
    <p:extLst>
      <p:ext uri="{BB962C8B-B14F-4D97-AF65-F5344CB8AC3E}">
        <p14:creationId xmlns:p14="http://schemas.microsoft.com/office/powerpoint/2010/main" val="22299781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2" name="Picture 4">
            <a:extLst>
              <a:ext uri="{FF2B5EF4-FFF2-40B4-BE49-F238E27FC236}">
                <a16:creationId xmlns:a16="http://schemas.microsoft.com/office/drawing/2014/main" id="{E64E0466-8BCC-4F5F-9815-F5F449B2C098}"/>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79512" y="1275606"/>
            <a:ext cx="4212431" cy="28396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ím 3">
            <a:extLst>
              <a:ext uri="{FF2B5EF4-FFF2-40B4-BE49-F238E27FC236}">
                <a16:creationId xmlns:a16="http://schemas.microsoft.com/office/drawing/2014/main" id="{BBFF1248-4636-42FA-8510-18C334B79D11}"/>
              </a:ext>
            </a:extLst>
          </p:cNvPr>
          <p:cNvSpPr txBox="1">
            <a:spLocks/>
          </p:cNvSpPr>
          <p:nvPr/>
        </p:nvSpPr>
        <p:spPr>
          <a:xfrm>
            <a:off x="457200" y="195486"/>
            <a:ext cx="8229600" cy="857250"/>
          </a:xfrm>
          <a:prstGeom prst="rect">
            <a:avLst/>
          </a:prstGeom>
        </p:spPr>
        <p:txBody>
          <a:bodyPr>
            <a:normAutofit/>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hu-HU" dirty="0" err="1"/>
              <a:t>Geodetic</a:t>
            </a:r>
            <a:r>
              <a:rPr lang="hu-HU" dirty="0"/>
              <a:t> </a:t>
            </a:r>
            <a:r>
              <a:rPr lang="hu-HU" dirty="0" err="1"/>
              <a:t>control</a:t>
            </a:r>
            <a:r>
              <a:rPr lang="hu-HU" dirty="0"/>
              <a:t> </a:t>
            </a:r>
            <a:r>
              <a:rPr lang="hu-HU" dirty="0" err="1"/>
              <a:t>networks</a:t>
            </a:r>
            <a:endParaRPr lang="hu-HU" dirty="0"/>
          </a:p>
        </p:txBody>
      </p:sp>
      <p:sp>
        <p:nvSpPr>
          <p:cNvPr id="3" name="Rectangle 3">
            <a:extLst>
              <a:ext uri="{FF2B5EF4-FFF2-40B4-BE49-F238E27FC236}">
                <a16:creationId xmlns:a16="http://schemas.microsoft.com/office/drawing/2014/main" id="{58245026-5564-415C-972E-B60E4F776B52}"/>
              </a:ext>
            </a:extLst>
          </p:cNvPr>
          <p:cNvSpPr>
            <a:spLocks noChangeArrowheads="1"/>
          </p:cNvSpPr>
          <p:nvPr/>
        </p:nvSpPr>
        <p:spPr bwMode="auto">
          <a:xfrm>
            <a:off x="5148064" y="1246566"/>
            <a:ext cx="3166472"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400050" indent="-400050" algn="just">
              <a:buAutoNum type="romanUcPeriod"/>
            </a:pPr>
            <a:r>
              <a:rPr lang="hu-HU" altLang="hu-HU" dirty="0" err="1">
                <a:solidFill>
                  <a:srgbClr val="4E7A45"/>
                </a:solidFill>
                <a:latin typeface="Times New Roman" panose="02020603050405020304" pitchFamily="18" charset="0"/>
              </a:rPr>
              <a:t>order</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network</a:t>
            </a:r>
            <a:r>
              <a:rPr lang="hu-HU" altLang="hu-HU" dirty="0">
                <a:solidFill>
                  <a:srgbClr val="4E7A45"/>
                </a:solidFill>
                <a:latin typeface="Times New Roman" panose="02020603050405020304" pitchFamily="18" charset="0"/>
              </a:rPr>
              <a:t>: 140 </a:t>
            </a:r>
            <a:r>
              <a:rPr lang="hu-HU" altLang="hu-HU" dirty="0" err="1">
                <a:solidFill>
                  <a:srgbClr val="4E7A45"/>
                </a:solidFill>
                <a:latin typeface="Times New Roman" panose="02020603050405020304" pitchFamily="18" charset="0"/>
              </a:rPr>
              <a:t>points</a:t>
            </a:r>
            <a:endParaRPr lang="hu-HU" altLang="hu-HU" dirty="0">
              <a:solidFill>
                <a:srgbClr val="4E7A45"/>
              </a:solidFill>
              <a:latin typeface="Times New Roman" panose="02020603050405020304" pitchFamily="18" charset="0"/>
            </a:endParaRPr>
          </a:p>
          <a:p>
            <a:pPr marL="400050" indent="-400050" algn="just">
              <a:buAutoNum type="romanUcPeriod"/>
            </a:pPr>
            <a:r>
              <a:rPr lang="hu-HU" altLang="hu-HU" dirty="0" err="1">
                <a:solidFill>
                  <a:srgbClr val="4E7A45"/>
                </a:solidFill>
                <a:latin typeface="Times New Roman" panose="02020603050405020304" pitchFamily="18" charset="0"/>
              </a:rPr>
              <a:t>order</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network</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inside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the</a:t>
            </a:r>
            <a:r>
              <a:rPr lang="hu-HU" altLang="hu-HU" dirty="0">
                <a:solidFill>
                  <a:srgbClr val="4E7A45"/>
                </a:solidFill>
                <a:latin typeface="Times New Roman" panose="02020603050405020304" pitchFamily="18" charset="0"/>
              </a:rPr>
              <a:t> 1st </a:t>
            </a:r>
            <a:r>
              <a:rPr lang="hu-HU" altLang="hu-HU" dirty="0" err="1">
                <a:solidFill>
                  <a:srgbClr val="4E7A45"/>
                </a:solidFill>
                <a:latin typeface="Times New Roman" panose="02020603050405020304" pitchFamily="18" charset="0"/>
              </a:rPr>
              <a:t>order</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triangles</a:t>
            </a:r>
            <a:endParaRPr lang="hu-HU" altLang="hu-HU" dirty="0">
              <a:solidFill>
                <a:srgbClr val="4E7A45"/>
              </a:solidFill>
              <a:latin typeface="Times New Roman" panose="02020603050405020304" pitchFamily="18" charset="0"/>
            </a:endParaRPr>
          </a:p>
          <a:p>
            <a:pPr marL="400050" indent="-400050" algn="just">
              <a:buAutoNum type="romanUcPeriod"/>
            </a:pPr>
            <a:r>
              <a:rPr lang="hu-HU" altLang="hu-HU" dirty="0" err="1">
                <a:solidFill>
                  <a:srgbClr val="4E7A45"/>
                </a:solidFill>
                <a:latin typeface="Times New Roman" panose="02020603050405020304" pitchFamily="18" charset="0"/>
              </a:rPr>
              <a:t>order</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network</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covering</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the</a:t>
            </a:r>
            <a:r>
              <a:rPr lang="hu-HU" altLang="hu-HU" dirty="0">
                <a:solidFill>
                  <a:srgbClr val="4E7A45"/>
                </a:solidFill>
                <a:latin typeface="Times New Roman" panose="02020603050405020304" pitchFamily="18" charset="0"/>
              </a:rPr>
              <a:t> </a:t>
            </a:r>
            <a:r>
              <a:rPr lang="hu-HU" altLang="hu-HU" dirty="0" err="1">
                <a:solidFill>
                  <a:srgbClr val="4E7A45"/>
                </a:solidFill>
                <a:latin typeface="Times New Roman" panose="02020603050405020304" pitchFamily="18" charset="0"/>
              </a:rPr>
              <a:t>whole</a:t>
            </a:r>
            <a:r>
              <a:rPr lang="hu-HU" altLang="hu-HU" dirty="0">
                <a:solidFill>
                  <a:srgbClr val="4E7A45"/>
                </a:solidFill>
                <a:latin typeface="Times New Roman" panose="02020603050405020304" pitchFamily="18" charset="0"/>
              </a:rPr>
              <a:t> country (2120 </a:t>
            </a:r>
            <a:r>
              <a:rPr lang="hu-HU" altLang="hu-HU" dirty="0" err="1">
                <a:solidFill>
                  <a:srgbClr val="4E7A45"/>
                </a:solidFill>
                <a:latin typeface="Times New Roman" panose="02020603050405020304" pitchFamily="18" charset="0"/>
              </a:rPr>
              <a:t>points</a:t>
            </a:r>
            <a:r>
              <a:rPr lang="hu-HU" altLang="hu-HU" dirty="0">
                <a:solidFill>
                  <a:srgbClr val="4E7A45"/>
                </a:solidFill>
                <a:latin typeface="Times New Roman" panose="02020603050405020304" pitchFamily="18" charset="0"/>
              </a:rPr>
              <a:t>)</a:t>
            </a:r>
          </a:p>
        </p:txBody>
      </p:sp>
      <p:sp>
        <p:nvSpPr>
          <p:cNvPr id="4" name="Téglalap 3">
            <a:extLst>
              <a:ext uri="{FF2B5EF4-FFF2-40B4-BE49-F238E27FC236}">
                <a16:creationId xmlns:a16="http://schemas.microsoft.com/office/drawing/2014/main" id="{DA6302B2-5458-4CF0-9EC8-AC7FF554796C}"/>
              </a:ext>
            </a:extLst>
          </p:cNvPr>
          <p:cNvSpPr/>
          <p:nvPr/>
        </p:nvSpPr>
        <p:spPr>
          <a:xfrm flipV="1">
            <a:off x="5004048" y="3219822"/>
            <a:ext cx="3528392" cy="46907"/>
          </a:xfrm>
          <a:prstGeom prst="rect">
            <a:avLst/>
          </a:prstGeom>
          <a:solidFill>
            <a:srgbClr val="4E7A45"/>
          </a:solidFill>
          <a:ln>
            <a:solidFill>
              <a:srgbClr val="4E7A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6" name="Szövegdoboz 5">
            <a:extLst>
              <a:ext uri="{FF2B5EF4-FFF2-40B4-BE49-F238E27FC236}">
                <a16:creationId xmlns:a16="http://schemas.microsoft.com/office/drawing/2014/main" id="{8706971F-F593-4B8D-980C-3D303FF79396}"/>
              </a:ext>
            </a:extLst>
          </p:cNvPr>
          <p:cNvSpPr txBox="1"/>
          <p:nvPr/>
        </p:nvSpPr>
        <p:spPr>
          <a:xfrm>
            <a:off x="5148064" y="3435846"/>
            <a:ext cx="3312368" cy="1200329"/>
          </a:xfrm>
          <a:prstGeom prst="rect">
            <a:avLst/>
          </a:prstGeom>
          <a:noFill/>
        </p:spPr>
        <p:txBody>
          <a:bodyPr wrap="square" rtlCol="0">
            <a:spAutoFit/>
          </a:bodyPr>
          <a:lstStyle/>
          <a:p>
            <a:pPr>
              <a:buClr>
                <a:srgbClr val="9E2D40"/>
              </a:buClr>
              <a:buSzPct val="85000"/>
            </a:pPr>
            <a:r>
              <a:rPr lang="hu-HU" dirty="0">
                <a:solidFill>
                  <a:srgbClr val="4E7A45"/>
                </a:solidFill>
              </a:rPr>
              <a:t>IV. </a:t>
            </a:r>
            <a:r>
              <a:rPr lang="hu-HU" dirty="0" err="1">
                <a:solidFill>
                  <a:srgbClr val="4E7A45"/>
                </a:solidFill>
              </a:rPr>
              <a:t>order</a:t>
            </a:r>
            <a:r>
              <a:rPr lang="hu-HU" dirty="0">
                <a:solidFill>
                  <a:srgbClr val="4E7A45"/>
                </a:solidFill>
              </a:rPr>
              <a:t> </a:t>
            </a:r>
            <a:r>
              <a:rPr lang="hu-HU" dirty="0" err="1">
                <a:solidFill>
                  <a:srgbClr val="4E7A45"/>
                </a:solidFill>
              </a:rPr>
              <a:t>network</a:t>
            </a:r>
            <a:r>
              <a:rPr lang="hu-HU" dirty="0">
                <a:solidFill>
                  <a:srgbClr val="4E7A45"/>
                </a:solidFill>
              </a:rPr>
              <a:t>: </a:t>
            </a:r>
            <a:r>
              <a:rPr lang="hu-HU" dirty="0" err="1">
                <a:solidFill>
                  <a:srgbClr val="4E7A45"/>
                </a:solidFill>
              </a:rPr>
              <a:t>resolution</a:t>
            </a:r>
            <a:r>
              <a:rPr lang="hu-HU" dirty="0">
                <a:solidFill>
                  <a:srgbClr val="4E7A45"/>
                </a:solidFill>
              </a:rPr>
              <a:t> of </a:t>
            </a:r>
            <a:r>
              <a:rPr lang="hu-HU" dirty="0" err="1">
                <a:solidFill>
                  <a:srgbClr val="4E7A45"/>
                </a:solidFill>
              </a:rPr>
              <a:t>about</a:t>
            </a:r>
            <a:r>
              <a:rPr lang="hu-HU" dirty="0">
                <a:solidFill>
                  <a:srgbClr val="4E7A45"/>
                </a:solidFill>
              </a:rPr>
              <a:t> 2 km, </a:t>
            </a:r>
            <a:r>
              <a:rPr lang="hu-HU" dirty="0" err="1">
                <a:solidFill>
                  <a:srgbClr val="4E7A45"/>
                </a:solidFill>
              </a:rPr>
              <a:t>appr</a:t>
            </a:r>
            <a:r>
              <a:rPr lang="hu-HU" dirty="0">
                <a:solidFill>
                  <a:srgbClr val="4E7A45"/>
                </a:solidFill>
              </a:rPr>
              <a:t>. 48.000 </a:t>
            </a:r>
            <a:r>
              <a:rPr lang="hu-HU" dirty="0" err="1">
                <a:solidFill>
                  <a:srgbClr val="4E7A45"/>
                </a:solidFill>
              </a:rPr>
              <a:t>points</a:t>
            </a:r>
            <a:endParaRPr lang="hu-HU" dirty="0">
              <a:solidFill>
                <a:srgbClr val="4E7A45"/>
              </a:solidFill>
            </a:endParaRPr>
          </a:p>
          <a:p>
            <a:pPr>
              <a:buClr>
                <a:srgbClr val="9E2D40"/>
              </a:buClr>
              <a:buSzPct val="85000"/>
            </a:pPr>
            <a:r>
              <a:rPr lang="hu-HU" dirty="0">
                <a:solidFill>
                  <a:srgbClr val="4E7A45"/>
                </a:solidFill>
              </a:rPr>
              <a:t>V. </a:t>
            </a:r>
            <a:r>
              <a:rPr lang="hu-HU" dirty="0" err="1">
                <a:solidFill>
                  <a:srgbClr val="4E7A45"/>
                </a:solidFill>
              </a:rPr>
              <a:t>order</a:t>
            </a:r>
            <a:r>
              <a:rPr lang="hu-HU" dirty="0">
                <a:solidFill>
                  <a:srgbClr val="4E7A45"/>
                </a:solidFill>
              </a:rPr>
              <a:t> </a:t>
            </a:r>
            <a:r>
              <a:rPr lang="hu-HU" dirty="0" err="1">
                <a:solidFill>
                  <a:srgbClr val="4E7A45"/>
                </a:solidFill>
              </a:rPr>
              <a:t>network</a:t>
            </a:r>
            <a:r>
              <a:rPr lang="hu-HU" dirty="0">
                <a:solidFill>
                  <a:srgbClr val="4E7A45"/>
                </a:solidFill>
              </a:rPr>
              <a:t>: more </a:t>
            </a:r>
            <a:r>
              <a:rPr lang="hu-HU" dirty="0" err="1">
                <a:solidFill>
                  <a:srgbClr val="4E7A45"/>
                </a:solidFill>
              </a:rPr>
              <a:t>points</a:t>
            </a:r>
            <a:r>
              <a:rPr lang="hu-HU" dirty="0">
                <a:solidFill>
                  <a:srgbClr val="4E7A45"/>
                </a:solidFill>
              </a:rPr>
              <a:t>, </a:t>
            </a:r>
            <a:r>
              <a:rPr lang="hu-HU" dirty="0" err="1">
                <a:solidFill>
                  <a:srgbClr val="4E7A45"/>
                </a:solidFill>
              </a:rPr>
              <a:t>but</a:t>
            </a:r>
            <a:r>
              <a:rPr lang="hu-HU" dirty="0">
                <a:solidFill>
                  <a:srgbClr val="4E7A45"/>
                </a:solidFill>
              </a:rPr>
              <a:t> no </a:t>
            </a:r>
            <a:r>
              <a:rPr lang="hu-HU" dirty="0" err="1">
                <a:solidFill>
                  <a:srgbClr val="4E7A45"/>
                </a:solidFill>
              </a:rPr>
              <a:t>homogeneous</a:t>
            </a:r>
            <a:r>
              <a:rPr lang="hu-HU" dirty="0">
                <a:solidFill>
                  <a:srgbClr val="4E7A45"/>
                </a:solidFill>
              </a:rPr>
              <a:t> </a:t>
            </a:r>
            <a:r>
              <a:rPr lang="hu-HU" dirty="0" err="1">
                <a:solidFill>
                  <a:srgbClr val="4E7A45"/>
                </a:solidFill>
              </a:rPr>
              <a:t>distribution</a:t>
            </a:r>
            <a:endParaRPr lang="hu-HU" dirty="0">
              <a:solidFill>
                <a:srgbClr val="4E7A45"/>
              </a:solidFill>
            </a:endParaRPr>
          </a:p>
        </p:txBody>
      </p:sp>
      <p:sp>
        <p:nvSpPr>
          <p:cNvPr id="8" name="Szövegdoboz 7">
            <a:extLst>
              <a:ext uri="{FF2B5EF4-FFF2-40B4-BE49-F238E27FC236}">
                <a16:creationId xmlns:a16="http://schemas.microsoft.com/office/drawing/2014/main" id="{E000C066-0D24-4C93-938A-961A12B616A0}"/>
              </a:ext>
            </a:extLst>
          </p:cNvPr>
          <p:cNvSpPr txBox="1"/>
          <p:nvPr/>
        </p:nvSpPr>
        <p:spPr>
          <a:xfrm>
            <a:off x="4995252" y="868070"/>
            <a:ext cx="3024336" cy="369332"/>
          </a:xfrm>
          <a:prstGeom prst="rect">
            <a:avLst/>
          </a:prstGeom>
          <a:noFill/>
        </p:spPr>
        <p:txBody>
          <a:bodyPr wrap="square">
            <a:spAutoFit/>
          </a:bodyPr>
          <a:lstStyle/>
          <a:p>
            <a:r>
              <a:rPr lang="hu-HU" altLang="hu-HU" dirty="0" err="1">
                <a:solidFill>
                  <a:srgbClr val="4E7A45"/>
                </a:solidFill>
                <a:latin typeface="Times New Roman" panose="02020603050405020304" pitchFamily="18" charset="0"/>
              </a:rPr>
              <a:t>Example</a:t>
            </a:r>
            <a:r>
              <a:rPr lang="hu-HU" altLang="hu-HU" dirty="0">
                <a:solidFill>
                  <a:srgbClr val="4E7A45"/>
                </a:solidFill>
                <a:latin typeface="Times New Roman" panose="02020603050405020304" pitchFamily="18" charset="0"/>
              </a:rPr>
              <a:t>: Hungary</a:t>
            </a:r>
            <a:endParaRPr lang="hu-HU" dirty="0"/>
          </a:p>
        </p:txBody>
      </p:sp>
    </p:spTree>
    <p:extLst>
      <p:ext uri="{BB962C8B-B14F-4D97-AF65-F5344CB8AC3E}">
        <p14:creationId xmlns:p14="http://schemas.microsoft.com/office/powerpoint/2010/main" val="41830268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3">
            <a:extLst>
              <a:ext uri="{FF2B5EF4-FFF2-40B4-BE49-F238E27FC236}">
                <a16:creationId xmlns:a16="http://schemas.microsoft.com/office/drawing/2014/main" id="{BBFF1248-4636-42FA-8510-18C334B79D11}"/>
              </a:ext>
            </a:extLst>
          </p:cNvPr>
          <p:cNvSpPr txBox="1">
            <a:spLocks/>
          </p:cNvSpPr>
          <p:nvPr/>
        </p:nvSpPr>
        <p:spPr>
          <a:xfrm>
            <a:off x="457200" y="195486"/>
            <a:ext cx="8229600" cy="857250"/>
          </a:xfrm>
          <a:prstGeom prst="rect">
            <a:avLst/>
          </a:prstGeom>
        </p:spPr>
        <p:txBody>
          <a:bodyPr>
            <a:normAutofit fontScale="92500"/>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hu-HU" dirty="0" err="1"/>
              <a:t>Horizontal</a:t>
            </a:r>
            <a:r>
              <a:rPr lang="hu-HU" dirty="0"/>
              <a:t> </a:t>
            </a:r>
            <a:r>
              <a:rPr lang="hu-HU" dirty="0" err="1"/>
              <a:t>geodetic</a:t>
            </a:r>
            <a:r>
              <a:rPr lang="hu-HU" dirty="0"/>
              <a:t> </a:t>
            </a:r>
            <a:r>
              <a:rPr lang="hu-HU" dirty="0" err="1"/>
              <a:t>control</a:t>
            </a:r>
            <a:r>
              <a:rPr lang="hu-HU" dirty="0"/>
              <a:t> </a:t>
            </a:r>
            <a:r>
              <a:rPr lang="hu-HU" dirty="0" err="1"/>
              <a:t>network</a:t>
            </a:r>
            <a:r>
              <a:rPr lang="hu-HU" dirty="0"/>
              <a:t> </a:t>
            </a:r>
            <a:r>
              <a:rPr lang="hu-HU" dirty="0" err="1"/>
              <a:t>points</a:t>
            </a:r>
            <a:endParaRPr lang="hu-HU" dirty="0"/>
          </a:p>
        </p:txBody>
      </p:sp>
      <p:pic>
        <p:nvPicPr>
          <p:cNvPr id="7" name="Kép 6">
            <a:extLst>
              <a:ext uri="{FF2B5EF4-FFF2-40B4-BE49-F238E27FC236}">
                <a16:creationId xmlns:a16="http://schemas.microsoft.com/office/drawing/2014/main" id="{1A4BFDF4-4872-4119-919A-4273FCA253AC}"/>
              </a:ext>
            </a:extLst>
          </p:cNvPr>
          <p:cNvPicPr>
            <a:picLocks noChangeAspect="1"/>
          </p:cNvPicPr>
          <p:nvPr/>
        </p:nvPicPr>
        <p:blipFill>
          <a:blip r:embed="rId3"/>
          <a:stretch>
            <a:fillRect/>
          </a:stretch>
        </p:blipFill>
        <p:spPr>
          <a:xfrm>
            <a:off x="1403648" y="843558"/>
            <a:ext cx="1736989" cy="3957471"/>
          </a:xfrm>
          <a:prstGeom prst="rect">
            <a:avLst/>
          </a:prstGeom>
        </p:spPr>
      </p:pic>
      <p:pic>
        <p:nvPicPr>
          <p:cNvPr id="9" name="Kép 8">
            <a:extLst>
              <a:ext uri="{FF2B5EF4-FFF2-40B4-BE49-F238E27FC236}">
                <a16:creationId xmlns:a16="http://schemas.microsoft.com/office/drawing/2014/main" id="{8FA6BC8E-5CCC-4C54-ACC2-0CF037E35EF8}"/>
              </a:ext>
            </a:extLst>
          </p:cNvPr>
          <p:cNvPicPr>
            <a:picLocks noChangeAspect="1"/>
          </p:cNvPicPr>
          <p:nvPr/>
        </p:nvPicPr>
        <p:blipFill>
          <a:blip r:embed="rId4"/>
          <a:stretch>
            <a:fillRect/>
          </a:stretch>
        </p:blipFill>
        <p:spPr>
          <a:xfrm>
            <a:off x="4427984" y="2810058"/>
            <a:ext cx="3643610" cy="1990971"/>
          </a:xfrm>
          <a:prstGeom prst="rect">
            <a:avLst/>
          </a:prstGeom>
        </p:spPr>
      </p:pic>
      <p:pic>
        <p:nvPicPr>
          <p:cNvPr id="1026" name="Picture 2" descr="alappont">
            <a:extLst>
              <a:ext uri="{FF2B5EF4-FFF2-40B4-BE49-F238E27FC236}">
                <a16:creationId xmlns:a16="http://schemas.microsoft.com/office/drawing/2014/main" id="{9E736DBD-F44A-3C9F-FE6C-020E4064F9D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82594" y="915566"/>
            <a:ext cx="3934390" cy="1777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01965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3">
            <a:extLst>
              <a:ext uri="{FF2B5EF4-FFF2-40B4-BE49-F238E27FC236}">
                <a16:creationId xmlns:a16="http://schemas.microsoft.com/office/drawing/2014/main" id="{BBFF1248-4636-42FA-8510-18C334B79D11}"/>
              </a:ext>
            </a:extLst>
          </p:cNvPr>
          <p:cNvSpPr txBox="1">
            <a:spLocks/>
          </p:cNvSpPr>
          <p:nvPr/>
        </p:nvSpPr>
        <p:spPr>
          <a:xfrm>
            <a:off x="457200" y="195486"/>
            <a:ext cx="8229600" cy="857250"/>
          </a:xfrm>
          <a:prstGeom prst="rect">
            <a:avLst/>
          </a:prstGeom>
        </p:spPr>
        <p:txBody>
          <a:bodyPr>
            <a:normAutofit fontScale="92500"/>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hu-HU" dirty="0" err="1"/>
              <a:t>Horizontal</a:t>
            </a:r>
            <a:r>
              <a:rPr lang="hu-HU" dirty="0"/>
              <a:t> </a:t>
            </a:r>
            <a:r>
              <a:rPr lang="hu-HU" dirty="0" err="1"/>
              <a:t>geodetic</a:t>
            </a:r>
            <a:r>
              <a:rPr lang="hu-HU" dirty="0"/>
              <a:t> </a:t>
            </a:r>
            <a:r>
              <a:rPr lang="hu-HU" dirty="0" err="1"/>
              <a:t>control</a:t>
            </a:r>
            <a:r>
              <a:rPr lang="hu-HU" dirty="0"/>
              <a:t> </a:t>
            </a:r>
            <a:r>
              <a:rPr lang="hu-HU" dirty="0" err="1"/>
              <a:t>network</a:t>
            </a:r>
            <a:r>
              <a:rPr lang="hu-HU" dirty="0"/>
              <a:t> </a:t>
            </a:r>
            <a:r>
              <a:rPr lang="hu-HU" dirty="0" err="1"/>
              <a:t>points</a:t>
            </a:r>
            <a:endParaRPr lang="hu-HU" dirty="0"/>
          </a:p>
        </p:txBody>
      </p:sp>
      <p:pic>
        <p:nvPicPr>
          <p:cNvPr id="3" name="Kép 2">
            <a:extLst>
              <a:ext uri="{FF2B5EF4-FFF2-40B4-BE49-F238E27FC236}">
                <a16:creationId xmlns:a16="http://schemas.microsoft.com/office/drawing/2014/main" id="{53E088C7-E573-4CD4-BF6E-0AE23E3BAEAA}"/>
              </a:ext>
            </a:extLst>
          </p:cNvPr>
          <p:cNvPicPr>
            <a:picLocks noChangeAspect="1"/>
          </p:cNvPicPr>
          <p:nvPr/>
        </p:nvPicPr>
        <p:blipFill>
          <a:blip r:embed="rId3"/>
          <a:stretch>
            <a:fillRect/>
          </a:stretch>
        </p:blipFill>
        <p:spPr>
          <a:xfrm>
            <a:off x="755576" y="896362"/>
            <a:ext cx="2209633" cy="3605625"/>
          </a:xfrm>
          <a:prstGeom prst="rect">
            <a:avLst/>
          </a:prstGeom>
        </p:spPr>
      </p:pic>
      <p:pic>
        <p:nvPicPr>
          <p:cNvPr id="12" name="Kép 11" descr="A képen kültéri, fű, épület, óra látható&#10;&#10;Automatikusan generált leírás">
            <a:extLst>
              <a:ext uri="{FF2B5EF4-FFF2-40B4-BE49-F238E27FC236}">
                <a16:creationId xmlns:a16="http://schemas.microsoft.com/office/drawing/2014/main" id="{0C5B77BD-B011-48F5-BDA8-F38CD54EEF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8064" y="908254"/>
            <a:ext cx="3658352" cy="3597845"/>
          </a:xfrm>
          <a:prstGeom prst="rect">
            <a:avLst/>
          </a:prstGeom>
        </p:spPr>
      </p:pic>
      <p:pic>
        <p:nvPicPr>
          <p:cNvPr id="14" name="Kép 13">
            <a:extLst>
              <a:ext uri="{FF2B5EF4-FFF2-40B4-BE49-F238E27FC236}">
                <a16:creationId xmlns:a16="http://schemas.microsoft.com/office/drawing/2014/main" id="{612C2E77-F500-43C7-9504-1A0AA3D3D87D}"/>
              </a:ext>
            </a:extLst>
          </p:cNvPr>
          <p:cNvPicPr>
            <a:picLocks noChangeAspect="1"/>
          </p:cNvPicPr>
          <p:nvPr/>
        </p:nvPicPr>
        <p:blipFill>
          <a:blip r:embed="rId5"/>
          <a:stretch>
            <a:fillRect/>
          </a:stretch>
        </p:blipFill>
        <p:spPr>
          <a:xfrm>
            <a:off x="4061104" y="900475"/>
            <a:ext cx="920915" cy="3601512"/>
          </a:xfrm>
          <a:prstGeom prst="rect">
            <a:avLst/>
          </a:prstGeom>
        </p:spPr>
      </p:pic>
    </p:spTree>
    <p:extLst>
      <p:ext uri="{BB962C8B-B14F-4D97-AF65-F5344CB8AC3E}">
        <p14:creationId xmlns:p14="http://schemas.microsoft.com/office/powerpoint/2010/main" val="364195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3">
            <a:extLst>
              <a:ext uri="{FF2B5EF4-FFF2-40B4-BE49-F238E27FC236}">
                <a16:creationId xmlns:a16="http://schemas.microsoft.com/office/drawing/2014/main" id="{BBFF1248-4636-42FA-8510-18C334B79D11}"/>
              </a:ext>
            </a:extLst>
          </p:cNvPr>
          <p:cNvSpPr txBox="1">
            <a:spLocks/>
          </p:cNvSpPr>
          <p:nvPr/>
        </p:nvSpPr>
        <p:spPr>
          <a:xfrm>
            <a:off x="457200" y="195486"/>
            <a:ext cx="8229600" cy="857250"/>
          </a:xfrm>
          <a:prstGeom prst="rect">
            <a:avLst/>
          </a:prstGeom>
        </p:spPr>
        <p:txBody>
          <a:bodyPr>
            <a:normAutofit/>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hu-HU" dirty="0" err="1"/>
              <a:t>Vertical</a:t>
            </a:r>
            <a:r>
              <a:rPr lang="hu-HU" dirty="0"/>
              <a:t> </a:t>
            </a:r>
            <a:r>
              <a:rPr lang="hu-HU" dirty="0" err="1"/>
              <a:t>geodetic</a:t>
            </a:r>
            <a:r>
              <a:rPr lang="hu-HU" dirty="0"/>
              <a:t> </a:t>
            </a:r>
            <a:r>
              <a:rPr lang="hu-HU" dirty="0" err="1"/>
              <a:t>control</a:t>
            </a:r>
            <a:r>
              <a:rPr lang="hu-HU" dirty="0"/>
              <a:t> </a:t>
            </a:r>
            <a:r>
              <a:rPr lang="hu-HU" dirty="0" err="1"/>
              <a:t>network</a:t>
            </a:r>
            <a:r>
              <a:rPr lang="hu-HU" dirty="0"/>
              <a:t> </a:t>
            </a:r>
            <a:r>
              <a:rPr lang="hu-HU" dirty="0" err="1"/>
              <a:t>points</a:t>
            </a:r>
            <a:endParaRPr lang="hu-HU" dirty="0"/>
          </a:p>
        </p:txBody>
      </p:sp>
      <p:pic>
        <p:nvPicPr>
          <p:cNvPr id="4" name="Picture 24">
            <a:extLst>
              <a:ext uri="{FF2B5EF4-FFF2-40B4-BE49-F238E27FC236}">
                <a16:creationId xmlns:a16="http://schemas.microsoft.com/office/drawing/2014/main" id="{4CB2B816-B85C-40F6-A7D5-36F0ECB0E4E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563" y="987573"/>
            <a:ext cx="2304256" cy="17277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5">
            <a:extLst>
              <a:ext uri="{FF2B5EF4-FFF2-40B4-BE49-F238E27FC236}">
                <a16:creationId xmlns:a16="http://schemas.microsoft.com/office/drawing/2014/main" id="{25DC17F3-5EB9-4640-A4BF-89E82209CD2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7563" y="2931789"/>
            <a:ext cx="2304256" cy="17277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6">
            <a:extLst>
              <a:ext uri="{FF2B5EF4-FFF2-40B4-BE49-F238E27FC236}">
                <a16:creationId xmlns:a16="http://schemas.microsoft.com/office/drawing/2014/main" id="{411DA2BB-D76D-4D67-834B-6D48035853F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3848" y="987574"/>
            <a:ext cx="5320397" cy="3672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50551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DCC76546-5997-4E7B-9F1D-9B1BFCB0D8B1}"/>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886893" y="3334858"/>
            <a:ext cx="2591990" cy="115490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9" name="Group 6">
            <a:extLst>
              <a:ext uri="{FF2B5EF4-FFF2-40B4-BE49-F238E27FC236}">
                <a16:creationId xmlns:a16="http://schemas.microsoft.com/office/drawing/2014/main" id="{30E93F03-AD67-4C10-8225-DED7277B554E}"/>
              </a:ext>
            </a:extLst>
          </p:cNvPr>
          <p:cNvGrpSpPr>
            <a:grpSpLocks/>
          </p:cNvGrpSpPr>
          <p:nvPr/>
        </p:nvGrpSpPr>
        <p:grpSpPr bwMode="auto">
          <a:xfrm>
            <a:off x="5292080" y="3308928"/>
            <a:ext cx="2338919" cy="1245044"/>
            <a:chOff x="2290" y="1721"/>
            <a:chExt cx="1642" cy="808"/>
          </a:xfrm>
        </p:grpSpPr>
        <p:sp>
          <p:nvSpPr>
            <p:cNvPr id="10" name="Freeform 7">
              <a:extLst>
                <a:ext uri="{FF2B5EF4-FFF2-40B4-BE49-F238E27FC236}">
                  <a16:creationId xmlns:a16="http://schemas.microsoft.com/office/drawing/2014/main" id="{1AE4E678-C7D2-4C1D-BD64-34A2F44DD0BA}"/>
                </a:ext>
              </a:extLst>
            </p:cNvPr>
            <p:cNvSpPr>
              <a:spLocks/>
            </p:cNvSpPr>
            <p:nvPr/>
          </p:nvSpPr>
          <p:spPr bwMode="auto">
            <a:xfrm>
              <a:off x="3312" y="1916"/>
              <a:ext cx="321" cy="33"/>
            </a:xfrm>
            <a:custGeom>
              <a:avLst/>
              <a:gdLst>
                <a:gd name="T0" fmla="*/ 0 w 321"/>
                <a:gd name="T1" fmla="*/ 0 h 33"/>
                <a:gd name="T2" fmla="*/ 0 w 321"/>
                <a:gd name="T3" fmla="*/ 33 h 33"/>
                <a:gd name="T4" fmla="*/ 321 w 321"/>
                <a:gd name="T5" fmla="*/ 33 h 33"/>
                <a:gd name="T6" fmla="*/ 321 w 321"/>
                <a:gd name="T7" fmla="*/ 3 h 33"/>
              </a:gdLst>
              <a:ahLst/>
              <a:cxnLst>
                <a:cxn ang="0">
                  <a:pos x="T0" y="T1"/>
                </a:cxn>
                <a:cxn ang="0">
                  <a:pos x="T2" y="T3"/>
                </a:cxn>
                <a:cxn ang="0">
                  <a:pos x="T4" y="T5"/>
                </a:cxn>
                <a:cxn ang="0">
                  <a:pos x="T6" y="T7"/>
                </a:cxn>
              </a:cxnLst>
              <a:rect l="0" t="0" r="r" b="b"/>
              <a:pathLst>
                <a:path w="321" h="33">
                  <a:moveTo>
                    <a:pt x="0" y="0"/>
                  </a:moveTo>
                  <a:lnTo>
                    <a:pt x="0" y="33"/>
                  </a:lnTo>
                  <a:lnTo>
                    <a:pt x="321" y="33"/>
                  </a:lnTo>
                  <a:lnTo>
                    <a:pt x="321" y="3"/>
                  </a:lnTo>
                </a:path>
              </a:pathLst>
            </a:custGeom>
            <a:pattFill prst="wdUpDiag">
              <a:fgClr>
                <a:srgbClr val="000000"/>
              </a:fgClr>
              <a:bgClr>
                <a:srgbClr val="FFFFFF"/>
              </a:bgClr>
            </a:pattFill>
            <a:ln>
              <a:noFill/>
            </a:ln>
            <a:effectLst/>
            <a:extLst>
              <a:ext uri="{91240B29-F687-4F45-9708-019B960494DF}">
                <a14:hiddenLine xmlns:a14="http://schemas.microsoft.com/office/drawing/2010/main" w="635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11" name="Line 8">
              <a:extLst>
                <a:ext uri="{FF2B5EF4-FFF2-40B4-BE49-F238E27FC236}">
                  <a16:creationId xmlns:a16="http://schemas.microsoft.com/office/drawing/2014/main" id="{3FE28B5C-32BC-473C-9FDF-E073A055F339}"/>
                </a:ext>
              </a:extLst>
            </p:cNvPr>
            <p:cNvSpPr>
              <a:spLocks noChangeShapeType="1"/>
            </p:cNvSpPr>
            <p:nvPr/>
          </p:nvSpPr>
          <p:spPr bwMode="auto">
            <a:xfrm>
              <a:off x="3312" y="1916"/>
              <a:ext cx="3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12" name="Freeform 9">
              <a:extLst>
                <a:ext uri="{FF2B5EF4-FFF2-40B4-BE49-F238E27FC236}">
                  <a16:creationId xmlns:a16="http://schemas.microsoft.com/office/drawing/2014/main" id="{4C373CE3-C967-4558-BE04-DFDA74ABAB99}"/>
                </a:ext>
              </a:extLst>
            </p:cNvPr>
            <p:cNvSpPr>
              <a:spLocks/>
            </p:cNvSpPr>
            <p:nvPr/>
          </p:nvSpPr>
          <p:spPr bwMode="auto">
            <a:xfrm>
              <a:off x="3286" y="2271"/>
              <a:ext cx="342" cy="147"/>
            </a:xfrm>
            <a:custGeom>
              <a:avLst/>
              <a:gdLst>
                <a:gd name="T0" fmla="*/ 65 w 342"/>
                <a:gd name="T1" fmla="*/ 14 h 147"/>
                <a:gd name="T2" fmla="*/ 116 w 342"/>
                <a:gd name="T3" fmla="*/ 8 h 147"/>
                <a:gd name="T4" fmla="*/ 176 w 342"/>
                <a:gd name="T5" fmla="*/ 5 h 147"/>
                <a:gd name="T6" fmla="*/ 239 w 342"/>
                <a:gd name="T7" fmla="*/ 2 h 147"/>
                <a:gd name="T8" fmla="*/ 275 w 342"/>
                <a:gd name="T9" fmla="*/ 2 h 147"/>
                <a:gd name="T10" fmla="*/ 296 w 342"/>
                <a:gd name="T11" fmla="*/ 17 h 147"/>
                <a:gd name="T12" fmla="*/ 320 w 342"/>
                <a:gd name="T13" fmla="*/ 29 h 147"/>
                <a:gd name="T14" fmla="*/ 329 w 342"/>
                <a:gd name="T15" fmla="*/ 50 h 147"/>
                <a:gd name="T16" fmla="*/ 332 w 342"/>
                <a:gd name="T17" fmla="*/ 74 h 147"/>
                <a:gd name="T18" fmla="*/ 338 w 342"/>
                <a:gd name="T19" fmla="*/ 104 h 147"/>
                <a:gd name="T20" fmla="*/ 341 w 342"/>
                <a:gd name="T21" fmla="*/ 125 h 147"/>
                <a:gd name="T22" fmla="*/ 335 w 342"/>
                <a:gd name="T23" fmla="*/ 137 h 147"/>
                <a:gd name="T24" fmla="*/ 299 w 342"/>
                <a:gd name="T25" fmla="*/ 137 h 147"/>
                <a:gd name="T26" fmla="*/ 263 w 342"/>
                <a:gd name="T27" fmla="*/ 137 h 147"/>
                <a:gd name="T28" fmla="*/ 233 w 342"/>
                <a:gd name="T29" fmla="*/ 146 h 147"/>
                <a:gd name="T30" fmla="*/ 194 w 342"/>
                <a:gd name="T31" fmla="*/ 143 h 147"/>
                <a:gd name="T32" fmla="*/ 158 w 342"/>
                <a:gd name="T33" fmla="*/ 137 h 147"/>
                <a:gd name="T34" fmla="*/ 119 w 342"/>
                <a:gd name="T35" fmla="*/ 140 h 147"/>
                <a:gd name="T36" fmla="*/ 83 w 342"/>
                <a:gd name="T37" fmla="*/ 134 h 147"/>
                <a:gd name="T38" fmla="*/ 62 w 342"/>
                <a:gd name="T39" fmla="*/ 134 h 147"/>
                <a:gd name="T40" fmla="*/ 38 w 342"/>
                <a:gd name="T41" fmla="*/ 137 h 147"/>
                <a:gd name="T42" fmla="*/ 26 w 342"/>
                <a:gd name="T43" fmla="*/ 146 h 147"/>
                <a:gd name="T44" fmla="*/ 2 w 342"/>
                <a:gd name="T45" fmla="*/ 143 h 147"/>
                <a:gd name="T46" fmla="*/ 11 w 342"/>
                <a:gd name="T47" fmla="*/ 119 h 147"/>
                <a:gd name="T48" fmla="*/ 8 w 342"/>
                <a:gd name="T49" fmla="*/ 101 h 147"/>
                <a:gd name="T50" fmla="*/ 11 w 342"/>
                <a:gd name="T51" fmla="*/ 83 h 147"/>
                <a:gd name="T52" fmla="*/ 26 w 342"/>
                <a:gd name="T53" fmla="*/ 62 h 147"/>
                <a:gd name="T54" fmla="*/ 26 w 342"/>
                <a:gd name="T55" fmla="*/ 38 h 147"/>
                <a:gd name="T56" fmla="*/ 50 w 342"/>
                <a:gd name="T57" fmla="*/ 29 h 147"/>
                <a:gd name="T58" fmla="*/ 65 w 342"/>
                <a:gd name="T59" fmla="*/ 14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2" h="147">
                  <a:moveTo>
                    <a:pt x="65" y="14"/>
                  </a:moveTo>
                  <a:cubicBezTo>
                    <a:pt x="76" y="11"/>
                    <a:pt x="98" y="9"/>
                    <a:pt x="116" y="8"/>
                  </a:cubicBezTo>
                  <a:cubicBezTo>
                    <a:pt x="134" y="7"/>
                    <a:pt x="156" y="6"/>
                    <a:pt x="176" y="5"/>
                  </a:cubicBezTo>
                  <a:cubicBezTo>
                    <a:pt x="196" y="4"/>
                    <a:pt x="223" y="2"/>
                    <a:pt x="239" y="2"/>
                  </a:cubicBezTo>
                  <a:cubicBezTo>
                    <a:pt x="255" y="2"/>
                    <a:pt x="266" y="0"/>
                    <a:pt x="275" y="2"/>
                  </a:cubicBezTo>
                  <a:cubicBezTo>
                    <a:pt x="284" y="4"/>
                    <a:pt x="289" y="13"/>
                    <a:pt x="296" y="17"/>
                  </a:cubicBezTo>
                  <a:cubicBezTo>
                    <a:pt x="303" y="21"/>
                    <a:pt x="315" y="24"/>
                    <a:pt x="320" y="29"/>
                  </a:cubicBezTo>
                  <a:cubicBezTo>
                    <a:pt x="325" y="34"/>
                    <a:pt x="327" y="43"/>
                    <a:pt x="329" y="50"/>
                  </a:cubicBezTo>
                  <a:cubicBezTo>
                    <a:pt x="331" y="57"/>
                    <a:pt x="331" y="65"/>
                    <a:pt x="332" y="74"/>
                  </a:cubicBezTo>
                  <a:cubicBezTo>
                    <a:pt x="333" y="83"/>
                    <a:pt x="336" y="95"/>
                    <a:pt x="338" y="104"/>
                  </a:cubicBezTo>
                  <a:cubicBezTo>
                    <a:pt x="340" y="113"/>
                    <a:pt x="341" y="120"/>
                    <a:pt x="341" y="125"/>
                  </a:cubicBezTo>
                  <a:cubicBezTo>
                    <a:pt x="341" y="130"/>
                    <a:pt x="342" y="135"/>
                    <a:pt x="335" y="137"/>
                  </a:cubicBezTo>
                  <a:cubicBezTo>
                    <a:pt x="328" y="139"/>
                    <a:pt x="311" y="137"/>
                    <a:pt x="299" y="137"/>
                  </a:cubicBezTo>
                  <a:cubicBezTo>
                    <a:pt x="287" y="137"/>
                    <a:pt x="274" y="135"/>
                    <a:pt x="263" y="137"/>
                  </a:cubicBezTo>
                  <a:cubicBezTo>
                    <a:pt x="252" y="139"/>
                    <a:pt x="244" y="145"/>
                    <a:pt x="233" y="146"/>
                  </a:cubicBezTo>
                  <a:cubicBezTo>
                    <a:pt x="222" y="147"/>
                    <a:pt x="206" y="144"/>
                    <a:pt x="194" y="143"/>
                  </a:cubicBezTo>
                  <a:cubicBezTo>
                    <a:pt x="182" y="142"/>
                    <a:pt x="170" y="137"/>
                    <a:pt x="158" y="137"/>
                  </a:cubicBezTo>
                  <a:cubicBezTo>
                    <a:pt x="146" y="137"/>
                    <a:pt x="131" y="140"/>
                    <a:pt x="119" y="140"/>
                  </a:cubicBezTo>
                  <a:cubicBezTo>
                    <a:pt x="107" y="140"/>
                    <a:pt x="92" y="135"/>
                    <a:pt x="83" y="134"/>
                  </a:cubicBezTo>
                  <a:cubicBezTo>
                    <a:pt x="74" y="133"/>
                    <a:pt x="69" y="134"/>
                    <a:pt x="62" y="134"/>
                  </a:cubicBezTo>
                  <a:cubicBezTo>
                    <a:pt x="55" y="134"/>
                    <a:pt x="44" y="135"/>
                    <a:pt x="38" y="137"/>
                  </a:cubicBezTo>
                  <a:cubicBezTo>
                    <a:pt x="32" y="139"/>
                    <a:pt x="32" y="145"/>
                    <a:pt x="26" y="146"/>
                  </a:cubicBezTo>
                  <a:cubicBezTo>
                    <a:pt x="20" y="147"/>
                    <a:pt x="4" y="147"/>
                    <a:pt x="2" y="143"/>
                  </a:cubicBezTo>
                  <a:cubicBezTo>
                    <a:pt x="0" y="139"/>
                    <a:pt x="10" y="126"/>
                    <a:pt x="11" y="119"/>
                  </a:cubicBezTo>
                  <a:cubicBezTo>
                    <a:pt x="12" y="112"/>
                    <a:pt x="8" y="107"/>
                    <a:pt x="8" y="101"/>
                  </a:cubicBezTo>
                  <a:cubicBezTo>
                    <a:pt x="8" y="95"/>
                    <a:pt x="8" y="89"/>
                    <a:pt x="11" y="83"/>
                  </a:cubicBezTo>
                  <a:cubicBezTo>
                    <a:pt x="14" y="77"/>
                    <a:pt x="24" y="69"/>
                    <a:pt x="26" y="62"/>
                  </a:cubicBezTo>
                  <a:cubicBezTo>
                    <a:pt x="28" y="55"/>
                    <a:pt x="22" y="43"/>
                    <a:pt x="26" y="38"/>
                  </a:cubicBezTo>
                  <a:cubicBezTo>
                    <a:pt x="30" y="33"/>
                    <a:pt x="44" y="32"/>
                    <a:pt x="50" y="29"/>
                  </a:cubicBezTo>
                  <a:cubicBezTo>
                    <a:pt x="56" y="26"/>
                    <a:pt x="54" y="17"/>
                    <a:pt x="65" y="14"/>
                  </a:cubicBezTo>
                  <a:close/>
                </a:path>
              </a:pathLst>
            </a:custGeom>
            <a:pattFill prst="divot">
              <a:fgClr>
                <a:srgbClr val="000000"/>
              </a:fgClr>
              <a:bgClr>
                <a:srgbClr val="FFFFFF"/>
              </a:bgClr>
            </a:pattFill>
            <a:ln w="635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13" name="Oval 10">
              <a:extLst>
                <a:ext uri="{FF2B5EF4-FFF2-40B4-BE49-F238E27FC236}">
                  <a16:creationId xmlns:a16="http://schemas.microsoft.com/office/drawing/2014/main" id="{9E83955F-2CC3-40FD-8560-06C74DC0C46F}"/>
                </a:ext>
              </a:extLst>
            </p:cNvPr>
            <p:cNvSpPr>
              <a:spLocks noChangeArrowheads="1"/>
            </p:cNvSpPr>
            <p:nvPr/>
          </p:nvSpPr>
          <p:spPr bwMode="auto">
            <a:xfrm>
              <a:off x="3358" y="2045"/>
              <a:ext cx="72" cy="72"/>
            </a:xfrm>
            <a:prstGeom prst="ellipse">
              <a:avLst/>
            </a:prstGeom>
            <a:solidFill>
              <a:schemeClr val="accent1"/>
            </a:soli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14" name="Freeform 11">
              <a:extLst>
                <a:ext uri="{FF2B5EF4-FFF2-40B4-BE49-F238E27FC236}">
                  <a16:creationId xmlns:a16="http://schemas.microsoft.com/office/drawing/2014/main" id="{1D96BD2D-8364-4158-8938-567BC9AA6DDC}"/>
                </a:ext>
              </a:extLst>
            </p:cNvPr>
            <p:cNvSpPr>
              <a:spLocks/>
            </p:cNvSpPr>
            <p:nvPr/>
          </p:nvSpPr>
          <p:spPr bwMode="auto">
            <a:xfrm>
              <a:off x="2508" y="1988"/>
              <a:ext cx="528" cy="414"/>
            </a:xfrm>
            <a:custGeom>
              <a:avLst/>
              <a:gdLst>
                <a:gd name="T0" fmla="*/ 0 w 546"/>
                <a:gd name="T1" fmla="*/ 18 h 414"/>
                <a:gd name="T2" fmla="*/ 6 w 546"/>
                <a:gd name="T3" fmla="*/ 45 h 414"/>
                <a:gd name="T4" fmla="*/ 9 w 546"/>
                <a:gd name="T5" fmla="*/ 63 h 414"/>
                <a:gd name="T6" fmla="*/ 15 w 546"/>
                <a:gd name="T7" fmla="*/ 87 h 414"/>
                <a:gd name="T8" fmla="*/ 18 w 546"/>
                <a:gd name="T9" fmla="*/ 114 h 414"/>
                <a:gd name="T10" fmla="*/ 27 w 546"/>
                <a:gd name="T11" fmla="*/ 141 h 414"/>
                <a:gd name="T12" fmla="*/ 27 w 546"/>
                <a:gd name="T13" fmla="*/ 168 h 414"/>
                <a:gd name="T14" fmla="*/ 30 w 546"/>
                <a:gd name="T15" fmla="*/ 192 h 414"/>
                <a:gd name="T16" fmla="*/ 36 w 546"/>
                <a:gd name="T17" fmla="*/ 219 h 414"/>
                <a:gd name="T18" fmla="*/ 36 w 546"/>
                <a:gd name="T19" fmla="*/ 246 h 414"/>
                <a:gd name="T20" fmla="*/ 45 w 546"/>
                <a:gd name="T21" fmla="*/ 270 h 414"/>
                <a:gd name="T22" fmla="*/ 48 w 546"/>
                <a:gd name="T23" fmla="*/ 297 h 414"/>
                <a:gd name="T24" fmla="*/ 51 w 546"/>
                <a:gd name="T25" fmla="*/ 327 h 414"/>
                <a:gd name="T26" fmla="*/ 54 w 546"/>
                <a:gd name="T27" fmla="*/ 348 h 414"/>
                <a:gd name="T28" fmla="*/ 72 w 546"/>
                <a:gd name="T29" fmla="*/ 381 h 414"/>
                <a:gd name="T30" fmla="*/ 78 w 546"/>
                <a:gd name="T31" fmla="*/ 402 h 414"/>
                <a:gd name="T32" fmla="*/ 114 w 546"/>
                <a:gd name="T33" fmla="*/ 405 h 414"/>
                <a:gd name="T34" fmla="*/ 138 w 546"/>
                <a:gd name="T35" fmla="*/ 408 h 414"/>
                <a:gd name="T36" fmla="*/ 171 w 546"/>
                <a:gd name="T37" fmla="*/ 402 h 414"/>
                <a:gd name="T38" fmla="*/ 225 w 546"/>
                <a:gd name="T39" fmla="*/ 405 h 414"/>
                <a:gd name="T40" fmla="*/ 261 w 546"/>
                <a:gd name="T41" fmla="*/ 399 h 414"/>
                <a:gd name="T42" fmla="*/ 300 w 546"/>
                <a:gd name="T43" fmla="*/ 408 h 414"/>
                <a:gd name="T44" fmla="*/ 342 w 546"/>
                <a:gd name="T45" fmla="*/ 396 h 414"/>
                <a:gd name="T46" fmla="*/ 381 w 546"/>
                <a:gd name="T47" fmla="*/ 405 h 414"/>
                <a:gd name="T48" fmla="*/ 417 w 546"/>
                <a:gd name="T49" fmla="*/ 402 h 414"/>
                <a:gd name="T50" fmla="*/ 459 w 546"/>
                <a:gd name="T51" fmla="*/ 399 h 414"/>
                <a:gd name="T52" fmla="*/ 477 w 546"/>
                <a:gd name="T53" fmla="*/ 348 h 414"/>
                <a:gd name="T54" fmla="*/ 480 w 546"/>
                <a:gd name="T55" fmla="*/ 309 h 414"/>
                <a:gd name="T56" fmla="*/ 480 w 546"/>
                <a:gd name="T57" fmla="*/ 288 h 414"/>
                <a:gd name="T58" fmla="*/ 480 w 546"/>
                <a:gd name="T59" fmla="*/ 261 h 414"/>
                <a:gd name="T60" fmla="*/ 483 w 546"/>
                <a:gd name="T61" fmla="*/ 231 h 414"/>
                <a:gd name="T62" fmla="*/ 495 w 546"/>
                <a:gd name="T63" fmla="*/ 198 h 414"/>
                <a:gd name="T64" fmla="*/ 504 w 546"/>
                <a:gd name="T65" fmla="*/ 165 h 414"/>
                <a:gd name="T66" fmla="*/ 513 w 546"/>
                <a:gd name="T67" fmla="*/ 132 h 414"/>
                <a:gd name="T68" fmla="*/ 522 w 546"/>
                <a:gd name="T69" fmla="*/ 96 h 414"/>
                <a:gd name="T70" fmla="*/ 522 w 546"/>
                <a:gd name="T71" fmla="*/ 57 h 414"/>
                <a:gd name="T72" fmla="*/ 531 w 546"/>
                <a:gd name="T73" fmla="*/ 24 h 414"/>
                <a:gd name="T74" fmla="*/ 543 w 546"/>
                <a:gd name="T75" fmla="*/ 0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46" h="414">
                  <a:moveTo>
                    <a:pt x="3" y="0"/>
                  </a:moveTo>
                  <a:lnTo>
                    <a:pt x="0" y="18"/>
                  </a:lnTo>
                  <a:lnTo>
                    <a:pt x="12" y="30"/>
                  </a:lnTo>
                  <a:lnTo>
                    <a:pt x="6" y="45"/>
                  </a:lnTo>
                  <a:lnTo>
                    <a:pt x="15" y="54"/>
                  </a:lnTo>
                  <a:lnTo>
                    <a:pt x="9" y="63"/>
                  </a:lnTo>
                  <a:lnTo>
                    <a:pt x="24" y="72"/>
                  </a:lnTo>
                  <a:lnTo>
                    <a:pt x="15" y="87"/>
                  </a:lnTo>
                  <a:lnTo>
                    <a:pt x="24" y="102"/>
                  </a:lnTo>
                  <a:lnTo>
                    <a:pt x="18" y="114"/>
                  </a:lnTo>
                  <a:lnTo>
                    <a:pt x="27" y="129"/>
                  </a:lnTo>
                  <a:lnTo>
                    <a:pt x="27" y="141"/>
                  </a:lnTo>
                  <a:lnTo>
                    <a:pt x="45" y="147"/>
                  </a:lnTo>
                  <a:lnTo>
                    <a:pt x="27" y="168"/>
                  </a:lnTo>
                  <a:lnTo>
                    <a:pt x="36" y="180"/>
                  </a:lnTo>
                  <a:lnTo>
                    <a:pt x="30" y="192"/>
                  </a:lnTo>
                  <a:lnTo>
                    <a:pt x="48" y="207"/>
                  </a:lnTo>
                  <a:lnTo>
                    <a:pt x="36" y="219"/>
                  </a:lnTo>
                  <a:lnTo>
                    <a:pt x="42" y="231"/>
                  </a:lnTo>
                  <a:lnTo>
                    <a:pt x="36" y="246"/>
                  </a:lnTo>
                  <a:lnTo>
                    <a:pt x="54" y="255"/>
                  </a:lnTo>
                  <a:lnTo>
                    <a:pt x="45" y="270"/>
                  </a:lnTo>
                  <a:lnTo>
                    <a:pt x="57" y="288"/>
                  </a:lnTo>
                  <a:lnTo>
                    <a:pt x="48" y="297"/>
                  </a:lnTo>
                  <a:lnTo>
                    <a:pt x="57" y="315"/>
                  </a:lnTo>
                  <a:lnTo>
                    <a:pt x="51" y="327"/>
                  </a:lnTo>
                  <a:lnTo>
                    <a:pt x="60" y="333"/>
                  </a:lnTo>
                  <a:lnTo>
                    <a:pt x="54" y="348"/>
                  </a:lnTo>
                  <a:lnTo>
                    <a:pt x="63" y="369"/>
                  </a:lnTo>
                  <a:lnTo>
                    <a:pt x="72" y="381"/>
                  </a:lnTo>
                  <a:lnTo>
                    <a:pt x="69" y="396"/>
                  </a:lnTo>
                  <a:lnTo>
                    <a:pt x="78" y="402"/>
                  </a:lnTo>
                  <a:lnTo>
                    <a:pt x="96" y="393"/>
                  </a:lnTo>
                  <a:lnTo>
                    <a:pt x="114" y="405"/>
                  </a:lnTo>
                  <a:lnTo>
                    <a:pt x="123" y="414"/>
                  </a:lnTo>
                  <a:lnTo>
                    <a:pt x="138" y="408"/>
                  </a:lnTo>
                  <a:lnTo>
                    <a:pt x="156" y="411"/>
                  </a:lnTo>
                  <a:lnTo>
                    <a:pt x="171" y="402"/>
                  </a:lnTo>
                  <a:lnTo>
                    <a:pt x="195" y="414"/>
                  </a:lnTo>
                  <a:lnTo>
                    <a:pt x="225" y="405"/>
                  </a:lnTo>
                  <a:lnTo>
                    <a:pt x="240" y="411"/>
                  </a:lnTo>
                  <a:lnTo>
                    <a:pt x="261" y="399"/>
                  </a:lnTo>
                  <a:lnTo>
                    <a:pt x="282" y="405"/>
                  </a:lnTo>
                  <a:lnTo>
                    <a:pt x="300" y="408"/>
                  </a:lnTo>
                  <a:lnTo>
                    <a:pt x="312" y="405"/>
                  </a:lnTo>
                  <a:lnTo>
                    <a:pt x="342" y="396"/>
                  </a:lnTo>
                  <a:lnTo>
                    <a:pt x="354" y="399"/>
                  </a:lnTo>
                  <a:lnTo>
                    <a:pt x="381" y="405"/>
                  </a:lnTo>
                  <a:lnTo>
                    <a:pt x="393" y="399"/>
                  </a:lnTo>
                  <a:lnTo>
                    <a:pt x="417" y="402"/>
                  </a:lnTo>
                  <a:lnTo>
                    <a:pt x="444" y="396"/>
                  </a:lnTo>
                  <a:lnTo>
                    <a:pt x="459" y="399"/>
                  </a:lnTo>
                  <a:lnTo>
                    <a:pt x="459" y="378"/>
                  </a:lnTo>
                  <a:lnTo>
                    <a:pt x="477" y="348"/>
                  </a:lnTo>
                  <a:lnTo>
                    <a:pt x="471" y="336"/>
                  </a:lnTo>
                  <a:lnTo>
                    <a:pt x="480" y="309"/>
                  </a:lnTo>
                  <a:lnTo>
                    <a:pt x="489" y="297"/>
                  </a:lnTo>
                  <a:lnTo>
                    <a:pt x="480" y="288"/>
                  </a:lnTo>
                  <a:lnTo>
                    <a:pt x="492" y="270"/>
                  </a:lnTo>
                  <a:lnTo>
                    <a:pt x="480" y="261"/>
                  </a:lnTo>
                  <a:lnTo>
                    <a:pt x="492" y="246"/>
                  </a:lnTo>
                  <a:lnTo>
                    <a:pt x="483" y="231"/>
                  </a:lnTo>
                  <a:lnTo>
                    <a:pt x="501" y="213"/>
                  </a:lnTo>
                  <a:lnTo>
                    <a:pt x="495" y="198"/>
                  </a:lnTo>
                  <a:lnTo>
                    <a:pt x="510" y="180"/>
                  </a:lnTo>
                  <a:lnTo>
                    <a:pt x="504" y="165"/>
                  </a:lnTo>
                  <a:lnTo>
                    <a:pt x="519" y="147"/>
                  </a:lnTo>
                  <a:lnTo>
                    <a:pt x="513" y="132"/>
                  </a:lnTo>
                  <a:lnTo>
                    <a:pt x="528" y="114"/>
                  </a:lnTo>
                  <a:lnTo>
                    <a:pt x="522" y="96"/>
                  </a:lnTo>
                  <a:lnTo>
                    <a:pt x="546" y="72"/>
                  </a:lnTo>
                  <a:lnTo>
                    <a:pt x="522" y="57"/>
                  </a:lnTo>
                  <a:lnTo>
                    <a:pt x="537" y="39"/>
                  </a:lnTo>
                  <a:lnTo>
                    <a:pt x="531" y="24"/>
                  </a:lnTo>
                  <a:lnTo>
                    <a:pt x="543" y="12"/>
                  </a:lnTo>
                  <a:lnTo>
                    <a:pt x="543" y="0"/>
                  </a:lnTo>
                </a:path>
              </a:pathLst>
            </a:custGeom>
            <a:pattFill prst="wdUpDiag">
              <a:fgClr>
                <a:srgbClr val="000000"/>
              </a:fgClr>
              <a:bgClr>
                <a:srgbClr val="FFFFFF"/>
              </a:bgClr>
            </a:pattFill>
            <a:ln>
              <a:noFill/>
            </a:ln>
            <a:effectLst/>
            <a:extLst>
              <a:ext uri="{91240B29-F687-4F45-9708-019B960494DF}">
                <a14:hiddenLine xmlns:a14="http://schemas.microsoft.com/office/drawing/2010/main" w="635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15" name="Freeform 12">
              <a:extLst>
                <a:ext uri="{FF2B5EF4-FFF2-40B4-BE49-F238E27FC236}">
                  <a16:creationId xmlns:a16="http://schemas.microsoft.com/office/drawing/2014/main" id="{10B30957-D481-414C-B111-CAD14C3FCA67}"/>
                </a:ext>
              </a:extLst>
            </p:cNvPr>
            <p:cNvSpPr>
              <a:spLocks/>
            </p:cNvSpPr>
            <p:nvPr/>
          </p:nvSpPr>
          <p:spPr bwMode="auto">
            <a:xfrm>
              <a:off x="2579" y="1988"/>
              <a:ext cx="366" cy="360"/>
            </a:xfrm>
            <a:custGeom>
              <a:avLst/>
              <a:gdLst>
                <a:gd name="T0" fmla="*/ 0 w 384"/>
                <a:gd name="T1" fmla="*/ 0 h 360"/>
                <a:gd name="T2" fmla="*/ 384 w 384"/>
                <a:gd name="T3" fmla="*/ 0 h 360"/>
                <a:gd name="T4" fmla="*/ 330 w 384"/>
                <a:gd name="T5" fmla="*/ 360 h 360"/>
                <a:gd name="T6" fmla="*/ 75 w 384"/>
                <a:gd name="T7" fmla="*/ 360 h 360"/>
                <a:gd name="T8" fmla="*/ 0 w 384"/>
                <a:gd name="T9" fmla="*/ 0 h 360"/>
              </a:gdLst>
              <a:ahLst/>
              <a:cxnLst>
                <a:cxn ang="0">
                  <a:pos x="T0" y="T1"/>
                </a:cxn>
                <a:cxn ang="0">
                  <a:pos x="T2" y="T3"/>
                </a:cxn>
                <a:cxn ang="0">
                  <a:pos x="T4" y="T5"/>
                </a:cxn>
                <a:cxn ang="0">
                  <a:pos x="T6" y="T7"/>
                </a:cxn>
                <a:cxn ang="0">
                  <a:pos x="T8" y="T9"/>
                </a:cxn>
              </a:cxnLst>
              <a:rect l="0" t="0" r="r" b="b"/>
              <a:pathLst>
                <a:path w="384" h="360">
                  <a:moveTo>
                    <a:pt x="0" y="0"/>
                  </a:moveTo>
                  <a:lnTo>
                    <a:pt x="384" y="0"/>
                  </a:lnTo>
                  <a:lnTo>
                    <a:pt x="330" y="360"/>
                  </a:lnTo>
                  <a:lnTo>
                    <a:pt x="75" y="360"/>
                  </a:lnTo>
                  <a:lnTo>
                    <a:pt x="0" y="0"/>
                  </a:lnTo>
                  <a:close/>
                </a:path>
              </a:pathLst>
            </a:custGeom>
            <a:pattFill prst="smConfetti">
              <a:fgClr>
                <a:srgbClr val="000000"/>
              </a:fgClr>
              <a:bgClr>
                <a:srgbClr val="FFFFFF"/>
              </a:bgClr>
            </a:pattFill>
            <a:ln w="635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16" name="Line 13">
              <a:extLst>
                <a:ext uri="{FF2B5EF4-FFF2-40B4-BE49-F238E27FC236}">
                  <a16:creationId xmlns:a16="http://schemas.microsoft.com/office/drawing/2014/main" id="{2560B215-93F4-408F-B1BE-9D3C365984D4}"/>
                </a:ext>
              </a:extLst>
            </p:cNvPr>
            <p:cNvSpPr>
              <a:spLocks noChangeShapeType="1"/>
            </p:cNvSpPr>
            <p:nvPr/>
          </p:nvSpPr>
          <p:spPr bwMode="auto">
            <a:xfrm>
              <a:off x="2496" y="1988"/>
              <a:ext cx="56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grpSp>
          <p:nvGrpSpPr>
            <p:cNvPr id="17" name="Group 14">
              <a:extLst>
                <a:ext uri="{FF2B5EF4-FFF2-40B4-BE49-F238E27FC236}">
                  <a16:creationId xmlns:a16="http://schemas.microsoft.com/office/drawing/2014/main" id="{75A099F1-3342-4BA9-B151-335AF4D8135F}"/>
                </a:ext>
              </a:extLst>
            </p:cNvPr>
            <p:cNvGrpSpPr>
              <a:grpSpLocks/>
            </p:cNvGrpSpPr>
            <p:nvPr/>
          </p:nvGrpSpPr>
          <p:grpSpPr bwMode="auto">
            <a:xfrm>
              <a:off x="2652" y="1922"/>
              <a:ext cx="239" cy="426"/>
              <a:chOff x="2652" y="1922"/>
              <a:chExt cx="230" cy="426"/>
            </a:xfrm>
          </p:grpSpPr>
          <p:sp>
            <p:nvSpPr>
              <p:cNvPr id="57" name="Freeform 15">
                <a:extLst>
                  <a:ext uri="{FF2B5EF4-FFF2-40B4-BE49-F238E27FC236}">
                    <a16:creationId xmlns:a16="http://schemas.microsoft.com/office/drawing/2014/main" id="{DF2D24B2-DD73-4CFB-A5B4-5F3ABFB19153}"/>
                  </a:ext>
                </a:extLst>
              </p:cNvPr>
              <p:cNvSpPr>
                <a:spLocks/>
              </p:cNvSpPr>
              <p:nvPr/>
            </p:nvSpPr>
            <p:spPr bwMode="auto">
              <a:xfrm>
                <a:off x="2652" y="1922"/>
                <a:ext cx="120" cy="426"/>
              </a:xfrm>
              <a:custGeom>
                <a:avLst/>
                <a:gdLst>
                  <a:gd name="T0" fmla="*/ 120 w 120"/>
                  <a:gd name="T1" fmla="*/ 426 h 426"/>
                  <a:gd name="T2" fmla="*/ 0 w 120"/>
                  <a:gd name="T3" fmla="*/ 426 h 426"/>
                  <a:gd name="T4" fmla="*/ 0 w 120"/>
                  <a:gd name="T5" fmla="*/ 372 h 426"/>
                  <a:gd name="T6" fmla="*/ 66 w 120"/>
                  <a:gd name="T7" fmla="*/ 372 h 426"/>
                  <a:gd name="T8" fmla="*/ 66 w 120"/>
                  <a:gd name="T9" fmla="*/ 339 h 426"/>
                  <a:gd name="T10" fmla="*/ 84 w 120"/>
                  <a:gd name="T11" fmla="*/ 339 h 426"/>
                  <a:gd name="T12" fmla="*/ 66 w 120"/>
                  <a:gd name="T13" fmla="*/ 261 h 426"/>
                  <a:gd name="T14" fmla="*/ 77 w 120"/>
                  <a:gd name="T15" fmla="*/ 258 h 426"/>
                  <a:gd name="T16" fmla="*/ 90 w 120"/>
                  <a:gd name="T17" fmla="*/ 261 h 426"/>
                  <a:gd name="T18" fmla="*/ 84 w 120"/>
                  <a:gd name="T19" fmla="*/ 198 h 426"/>
                  <a:gd name="T20" fmla="*/ 30 w 120"/>
                  <a:gd name="T21" fmla="*/ 84 h 426"/>
                  <a:gd name="T22" fmla="*/ 66 w 120"/>
                  <a:gd name="T23" fmla="*/ 18 h 426"/>
                  <a:gd name="T24" fmla="*/ 114 w 120"/>
                  <a:gd name="T25" fmla="*/ 6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426">
                    <a:moveTo>
                      <a:pt x="120" y="426"/>
                    </a:moveTo>
                    <a:lnTo>
                      <a:pt x="0" y="426"/>
                    </a:lnTo>
                    <a:lnTo>
                      <a:pt x="0" y="372"/>
                    </a:lnTo>
                    <a:lnTo>
                      <a:pt x="66" y="372"/>
                    </a:lnTo>
                    <a:lnTo>
                      <a:pt x="66" y="339"/>
                    </a:lnTo>
                    <a:lnTo>
                      <a:pt x="84" y="339"/>
                    </a:lnTo>
                    <a:lnTo>
                      <a:pt x="66" y="261"/>
                    </a:lnTo>
                    <a:lnTo>
                      <a:pt x="77" y="258"/>
                    </a:lnTo>
                    <a:lnTo>
                      <a:pt x="90" y="261"/>
                    </a:lnTo>
                    <a:cubicBezTo>
                      <a:pt x="90" y="261"/>
                      <a:pt x="94" y="227"/>
                      <a:pt x="84" y="198"/>
                    </a:cubicBezTo>
                    <a:cubicBezTo>
                      <a:pt x="74" y="169"/>
                      <a:pt x="30" y="150"/>
                      <a:pt x="30" y="84"/>
                    </a:cubicBezTo>
                    <a:cubicBezTo>
                      <a:pt x="34" y="53"/>
                      <a:pt x="42" y="36"/>
                      <a:pt x="66" y="18"/>
                    </a:cubicBezTo>
                    <a:cubicBezTo>
                      <a:pt x="90" y="0"/>
                      <a:pt x="104" y="9"/>
                      <a:pt x="114" y="6"/>
                    </a:cubicBezTo>
                  </a:path>
                </a:pathLst>
              </a:custGeom>
              <a:pattFill prst="dkDnDiag">
                <a:fgClr>
                  <a:srgbClr val="000000"/>
                </a:fgClr>
                <a:bgClr>
                  <a:srgbClr val="FFFFFF"/>
                </a:bgClr>
              </a:patt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58" name="Freeform 16">
                <a:extLst>
                  <a:ext uri="{FF2B5EF4-FFF2-40B4-BE49-F238E27FC236}">
                    <a16:creationId xmlns:a16="http://schemas.microsoft.com/office/drawing/2014/main" id="{95D56ED0-7943-4F7E-B40E-E2380C2E79BF}"/>
                  </a:ext>
                </a:extLst>
              </p:cNvPr>
              <p:cNvSpPr>
                <a:spLocks/>
              </p:cNvSpPr>
              <p:nvPr/>
            </p:nvSpPr>
            <p:spPr bwMode="auto">
              <a:xfrm flipH="1">
                <a:off x="2762" y="1922"/>
                <a:ext cx="120" cy="426"/>
              </a:xfrm>
              <a:custGeom>
                <a:avLst/>
                <a:gdLst>
                  <a:gd name="T0" fmla="*/ 120 w 120"/>
                  <a:gd name="T1" fmla="*/ 426 h 426"/>
                  <a:gd name="T2" fmla="*/ 0 w 120"/>
                  <a:gd name="T3" fmla="*/ 426 h 426"/>
                  <a:gd name="T4" fmla="*/ 0 w 120"/>
                  <a:gd name="T5" fmla="*/ 372 h 426"/>
                  <a:gd name="T6" fmla="*/ 66 w 120"/>
                  <a:gd name="T7" fmla="*/ 372 h 426"/>
                  <a:gd name="T8" fmla="*/ 66 w 120"/>
                  <a:gd name="T9" fmla="*/ 339 h 426"/>
                  <a:gd name="T10" fmla="*/ 84 w 120"/>
                  <a:gd name="T11" fmla="*/ 339 h 426"/>
                  <a:gd name="T12" fmla="*/ 66 w 120"/>
                  <a:gd name="T13" fmla="*/ 261 h 426"/>
                  <a:gd name="T14" fmla="*/ 77 w 120"/>
                  <a:gd name="T15" fmla="*/ 258 h 426"/>
                  <a:gd name="T16" fmla="*/ 90 w 120"/>
                  <a:gd name="T17" fmla="*/ 261 h 426"/>
                  <a:gd name="T18" fmla="*/ 84 w 120"/>
                  <a:gd name="T19" fmla="*/ 198 h 426"/>
                  <a:gd name="T20" fmla="*/ 30 w 120"/>
                  <a:gd name="T21" fmla="*/ 84 h 426"/>
                  <a:gd name="T22" fmla="*/ 66 w 120"/>
                  <a:gd name="T23" fmla="*/ 18 h 426"/>
                  <a:gd name="T24" fmla="*/ 114 w 120"/>
                  <a:gd name="T25" fmla="*/ 6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426">
                    <a:moveTo>
                      <a:pt x="120" y="426"/>
                    </a:moveTo>
                    <a:lnTo>
                      <a:pt x="0" y="426"/>
                    </a:lnTo>
                    <a:lnTo>
                      <a:pt x="0" y="372"/>
                    </a:lnTo>
                    <a:lnTo>
                      <a:pt x="66" y="372"/>
                    </a:lnTo>
                    <a:lnTo>
                      <a:pt x="66" y="339"/>
                    </a:lnTo>
                    <a:lnTo>
                      <a:pt x="84" y="339"/>
                    </a:lnTo>
                    <a:lnTo>
                      <a:pt x="66" y="261"/>
                    </a:lnTo>
                    <a:lnTo>
                      <a:pt x="77" y="258"/>
                    </a:lnTo>
                    <a:lnTo>
                      <a:pt x="90" y="261"/>
                    </a:lnTo>
                    <a:cubicBezTo>
                      <a:pt x="90" y="261"/>
                      <a:pt x="94" y="227"/>
                      <a:pt x="84" y="198"/>
                    </a:cubicBezTo>
                    <a:cubicBezTo>
                      <a:pt x="74" y="169"/>
                      <a:pt x="30" y="150"/>
                      <a:pt x="30" y="84"/>
                    </a:cubicBezTo>
                    <a:cubicBezTo>
                      <a:pt x="34" y="53"/>
                      <a:pt x="42" y="36"/>
                      <a:pt x="66" y="18"/>
                    </a:cubicBezTo>
                    <a:cubicBezTo>
                      <a:pt x="90" y="0"/>
                      <a:pt x="104" y="9"/>
                      <a:pt x="114" y="6"/>
                    </a:cubicBezTo>
                  </a:path>
                </a:pathLst>
              </a:custGeom>
              <a:pattFill prst="dkDnDiag">
                <a:fgClr>
                  <a:srgbClr val="000000"/>
                </a:fgClr>
                <a:bgClr>
                  <a:srgbClr val="FFFFFF"/>
                </a:bgClr>
              </a:patt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grpSp>
        <p:sp>
          <p:nvSpPr>
            <p:cNvPr id="18" name="Freeform 17">
              <a:extLst>
                <a:ext uri="{FF2B5EF4-FFF2-40B4-BE49-F238E27FC236}">
                  <a16:creationId xmlns:a16="http://schemas.microsoft.com/office/drawing/2014/main" id="{9E80F523-2BE3-4850-B495-54349BC47599}"/>
                </a:ext>
              </a:extLst>
            </p:cNvPr>
            <p:cNvSpPr>
              <a:spLocks/>
            </p:cNvSpPr>
            <p:nvPr/>
          </p:nvSpPr>
          <p:spPr bwMode="auto">
            <a:xfrm>
              <a:off x="3351" y="1880"/>
              <a:ext cx="213" cy="471"/>
            </a:xfrm>
            <a:custGeom>
              <a:avLst/>
              <a:gdLst>
                <a:gd name="T0" fmla="*/ 0 w 213"/>
                <a:gd name="T1" fmla="*/ 471 h 471"/>
                <a:gd name="T2" fmla="*/ 213 w 213"/>
                <a:gd name="T3" fmla="*/ 471 h 471"/>
                <a:gd name="T4" fmla="*/ 171 w 213"/>
                <a:gd name="T5" fmla="*/ 0 h 471"/>
                <a:gd name="T6" fmla="*/ 84 w 213"/>
                <a:gd name="T7" fmla="*/ 0 h 471"/>
                <a:gd name="T8" fmla="*/ 78 w 213"/>
                <a:gd name="T9" fmla="*/ 207 h 471"/>
                <a:gd name="T10" fmla="*/ 6 w 213"/>
                <a:gd name="T11" fmla="*/ 207 h 471"/>
                <a:gd name="T12" fmla="*/ 0 w 213"/>
                <a:gd name="T13" fmla="*/ 471 h 471"/>
              </a:gdLst>
              <a:ahLst/>
              <a:cxnLst>
                <a:cxn ang="0">
                  <a:pos x="T0" y="T1"/>
                </a:cxn>
                <a:cxn ang="0">
                  <a:pos x="T2" y="T3"/>
                </a:cxn>
                <a:cxn ang="0">
                  <a:pos x="T4" y="T5"/>
                </a:cxn>
                <a:cxn ang="0">
                  <a:pos x="T6" y="T7"/>
                </a:cxn>
                <a:cxn ang="0">
                  <a:pos x="T8" y="T9"/>
                </a:cxn>
                <a:cxn ang="0">
                  <a:pos x="T10" y="T11"/>
                </a:cxn>
                <a:cxn ang="0">
                  <a:pos x="T12" y="T13"/>
                </a:cxn>
              </a:cxnLst>
              <a:rect l="0" t="0" r="r" b="b"/>
              <a:pathLst>
                <a:path w="213" h="471">
                  <a:moveTo>
                    <a:pt x="0" y="471"/>
                  </a:moveTo>
                  <a:lnTo>
                    <a:pt x="213" y="471"/>
                  </a:lnTo>
                  <a:lnTo>
                    <a:pt x="171" y="0"/>
                  </a:lnTo>
                  <a:lnTo>
                    <a:pt x="84" y="0"/>
                  </a:lnTo>
                  <a:lnTo>
                    <a:pt x="78" y="207"/>
                  </a:lnTo>
                  <a:lnTo>
                    <a:pt x="6" y="207"/>
                  </a:lnTo>
                  <a:lnTo>
                    <a:pt x="0" y="471"/>
                  </a:lnTo>
                  <a:close/>
                </a:path>
              </a:pathLst>
            </a:custGeom>
            <a:pattFill prst="ltUpDiag">
              <a:fgClr>
                <a:srgbClr val="000000"/>
              </a:fgClr>
              <a:bgClr>
                <a:srgbClr val="FFFFFF"/>
              </a:bgClr>
            </a:patt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grpSp>
          <p:nvGrpSpPr>
            <p:cNvPr id="19" name="Group 18">
              <a:extLst>
                <a:ext uri="{FF2B5EF4-FFF2-40B4-BE49-F238E27FC236}">
                  <a16:creationId xmlns:a16="http://schemas.microsoft.com/office/drawing/2014/main" id="{BC9D083B-B85D-4AB2-8566-B02F001391E8}"/>
                </a:ext>
              </a:extLst>
            </p:cNvPr>
            <p:cNvGrpSpPr>
              <a:grpSpLocks/>
            </p:cNvGrpSpPr>
            <p:nvPr/>
          </p:nvGrpSpPr>
          <p:grpSpPr bwMode="auto">
            <a:xfrm>
              <a:off x="3376" y="2066"/>
              <a:ext cx="40" cy="48"/>
              <a:chOff x="3107" y="2262"/>
              <a:chExt cx="106" cy="127"/>
            </a:xfrm>
          </p:grpSpPr>
          <p:sp>
            <p:nvSpPr>
              <p:cNvPr id="55" name="Arc 19">
                <a:extLst>
                  <a:ext uri="{FF2B5EF4-FFF2-40B4-BE49-F238E27FC236}">
                    <a16:creationId xmlns:a16="http://schemas.microsoft.com/office/drawing/2014/main" id="{8FD98E91-D20B-4CF4-AC1F-5401434F8EC3}"/>
                  </a:ext>
                </a:extLst>
              </p:cNvPr>
              <p:cNvSpPr>
                <a:spLocks/>
              </p:cNvSpPr>
              <p:nvPr/>
            </p:nvSpPr>
            <p:spPr bwMode="auto">
              <a:xfrm rot="16200000" flipV="1">
                <a:off x="3130" y="2239"/>
                <a:ext cx="59" cy="106"/>
              </a:xfrm>
              <a:custGeom>
                <a:avLst/>
                <a:gdLst>
                  <a:gd name="G0" fmla="+- 1364 0 0"/>
                  <a:gd name="G1" fmla="+- 21600 0 0"/>
                  <a:gd name="G2" fmla="+- 21600 0 0"/>
                  <a:gd name="T0" fmla="*/ 1364 w 22964"/>
                  <a:gd name="T1" fmla="*/ 0 h 43200"/>
                  <a:gd name="T2" fmla="*/ 0 w 22964"/>
                  <a:gd name="T3" fmla="*/ 43157 h 43200"/>
                  <a:gd name="T4" fmla="*/ 1364 w 22964"/>
                  <a:gd name="T5" fmla="*/ 21600 h 43200"/>
                </a:gdLst>
                <a:ahLst/>
                <a:cxnLst>
                  <a:cxn ang="0">
                    <a:pos x="T0" y="T1"/>
                  </a:cxn>
                  <a:cxn ang="0">
                    <a:pos x="T2" y="T3"/>
                  </a:cxn>
                  <a:cxn ang="0">
                    <a:pos x="T4" y="T5"/>
                  </a:cxn>
                </a:cxnLst>
                <a:rect l="0" t="0" r="r" b="b"/>
                <a:pathLst>
                  <a:path w="22964" h="43200" fill="none" extrusionOk="0">
                    <a:moveTo>
                      <a:pt x="1364" y="0"/>
                    </a:moveTo>
                    <a:cubicBezTo>
                      <a:pt x="13293" y="0"/>
                      <a:pt x="22964" y="9670"/>
                      <a:pt x="22964" y="21600"/>
                    </a:cubicBezTo>
                    <a:cubicBezTo>
                      <a:pt x="22964" y="33529"/>
                      <a:pt x="13293" y="43200"/>
                      <a:pt x="1364" y="43200"/>
                    </a:cubicBezTo>
                    <a:cubicBezTo>
                      <a:pt x="908" y="43199"/>
                      <a:pt x="454" y="43185"/>
                      <a:pt x="0" y="43156"/>
                    </a:cubicBezTo>
                  </a:path>
                  <a:path w="22964" h="43200" stroke="0" extrusionOk="0">
                    <a:moveTo>
                      <a:pt x="1364" y="0"/>
                    </a:moveTo>
                    <a:cubicBezTo>
                      <a:pt x="13293" y="0"/>
                      <a:pt x="22964" y="9670"/>
                      <a:pt x="22964" y="21600"/>
                    </a:cubicBezTo>
                    <a:cubicBezTo>
                      <a:pt x="22964" y="33529"/>
                      <a:pt x="13293" y="43200"/>
                      <a:pt x="1364" y="43200"/>
                    </a:cubicBezTo>
                    <a:cubicBezTo>
                      <a:pt x="908" y="43199"/>
                      <a:pt x="454" y="43185"/>
                      <a:pt x="0" y="43156"/>
                    </a:cubicBezTo>
                    <a:lnTo>
                      <a:pt x="1364" y="21600"/>
                    </a:lnTo>
                    <a:close/>
                  </a:path>
                </a:pathLst>
              </a:custGeom>
              <a:solidFill>
                <a:schemeClr val="tx1"/>
              </a:soli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56" name="Freeform 20">
                <a:extLst>
                  <a:ext uri="{FF2B5EF4-FFF2-40B4-BE49-F238E27FC236}">
                    <a16:creationId xmlns:a16="http://schemas.microsoft.com/office/drawing/2014/main" id="{8F6A8EDD-93DF-46F3-BFD6-614E9D74BC36}"/>
                  </a:ext>
                </a:extLst>
              </p:cNvPr>
              <p:cNvSpPr>
                <a:spLocks/>
              </p:cNvSpPr>
              <p:nvPr/>
            </p:nvSpPr>
            <p:spPr bwMode="auto">
              <a:xfrm>
                <a:off x="3108" y="2316"/>
                <a:ext cx="102" cy="73"/>
              </a:xfrm>
              <a:custGeom>
                <a:avLst/>
                <a:gdLst>
                  <a:gd name="T0" fmla="*/ 0 w 102"/>
                  <a:gd name="T1" fmla="*/ 0 h 73"/>
                  <a:gd name="T2" fmla="*/ 44 w 102"/>
                  <a:gd name="T3" fmla="*/ 1 h 73"/>
                  <a:gd name="T4" fmla="*/ 44 w 102"/>
                  <a:gd name="T5" fmla="*/ 54 h 73"/>
                  <a:gd name="T6" fmla="*/ 18 w 102"/>
                  <a:gd name="T7" fmla="*/ 54 h 73"/>
                  <a:gd name="T8" fmla="*/ 18 w 102"/>
                  <a:gd name="T9" fmla="*/ 73 h 73"/>
                  <a:gd name="T10" fmla="*/ 89 w 102"/>
                  <a:gd name="T11" fmla="*/ 73 h 73"/>
                  <a:gd name="T12" fmla="*/ 89 w 102"/>
                  <a:gd name="T13" fmla="*/ 50 h 73"/>
                  <a:gd name="T14" fmla="*/ 64 w 102"/>
                  <a:gd name="T15" fmla="*/ 50 h 73"/>
                  <a:gd name="T16" fmla="*/ 64 w 102"/>
                  <a:gd name="T17" fmla="*/ 1 h 73"/>
                  <a:gd name="T18" fmla="*/ 102 w 102"/>
                  <a:gd name="T19"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73">
                    <a:moveTo>
                      <a:pt x="0" y="0"/>
                    </a:moveTo>
                    <a:lnTo>
                      <a:pt x="44" y="1"/>
                    </a:lnTo>
                    <a:lnTo>
                      <a:pt x="44" y="54"/>
                    </a:lnTo>
                    <a:lnTo>
                      <a:pt x="18" y="54"/>
                    </a:lnTo>
                    <a:lnTo>
                      <a:pt x="18" y="73"/>
                    </a:lnTo>
                    <a:lnTo>
                      <a:pt x="89" y="73"/>
                    </a:lnTo>
                    <a:lnTo>
                      <a:pt x="89" y="50"/>
                    </a:lnTo>
                    <a:lnTo>
                      <a:pt x="64" y="50"/>
                    </a:lnTo>
                    <a:lnTo>
                      <a:pt x="64" y="1"/>
                    </a:lnTo>
                    <a:lnTo>
                      <a:pt x="102" y="0"/>
                    </a:lnTo>
                  </a:path>
                </a:pathLst>
              </a:custGeom>
              <a:solidFill>
                <a:schemeClr val="tx1"/>
              </a:solidFill>
              <a:ln w="635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grpSp>
        <p:grpSp>
          <p:nvGrpSpPr>
            <p:cNvPr id="20" name="Group 21">
              <a:extLst>
                <a:ext uri="{FF2B5EF4-FFF2-40B4-BE49-F238E27FC236}">
                  <a16:creationId xmlns:a16="http://schemas.microsoft.com/office/drawing/2014/main" id="{A103EC44-F683-4927-B4D1-73DBB003AEB0}"/>
                </a:ext>
              </a:extLst>
            </p:cNvPr>
            <p:cNvGrpSpPr>
              <a:grpSpLocks/>
            </p:cNvGrpSpPr>
            <p:nvPr/>
          </p:nvGrpSpPr>
          <p:grpSpPr bwMode="auto">
            <a:xfrm>
              <a:off x="3457" y="1856"/>
              <a:ext cx="40" cy="48"/>
              <a:chOff x="3107" y="2262"/>
              <a:chExt cx="106" cy="127"/>
            </a:xfrm>
          </p:grpSpPr>
          <p:sp>
            <p:nvSpPr>
              <p:cNvPr id="53" name="Arc 22">
                <a:extLst>
                  <a:ext uri="{FF2B5EF4-FFF2-40B4-BE49-F238E27FC236}">
                    <a16:creationId xmlns:a16="http://schemas.microsoft.com/office/drawing/2014/main" id="{7D3FD049-CD73-4C89-9E00-89F15409AF33}"/>
                  </a:ext>
                </a:extLst>
              </p:cNvPr>
              <p:cNvSpPr>
                <a:spLocks/>
              </p:cNvSpPr>
              <p:nvPr/>
            </p:nvSpPr>
            <p:spPr bwMode="auto">
              <a:xfrm rot="16200000" flipV="1">
                <a:off x="3130" y="2239"/>
                <a:ext cx="59" cy="106"/>
              </a:xfrm>
              <a:custGeom>
                <a:avLst/>
                <a:gdLst>
                  <a:gd name="G0" fmla="+- 1364 0 0"/>
                  <a:gd name="G1" fmla="+- 21600 0 0"/>
                  <a:gd name="G2" fmla="+- 21600 0 0"/>
                  <a:gd name="T0" fmla="*/ 1364 w 22964"/>
                  <a:gd name="T1" fmla="*/ 0 h 43200"/>
                  <a:gd name="T2" fmla="*/ 0 w 22964"/>
                  <a:gd name="T3" fmla="*/ 43157 h 43200"/>
                  <a:gd name="T4" fmla="*/ 1364 w 22964"/>
                  <a:gd name="T5" fmla="*/ 21600 h 43200"/>
                </a:gdLst>
                <a:ahLst/>
                <a:cxnLst>
                  <a:cxn ang="0">
                    <a:pos x="T0" y="T1"/>
                  </a:cxn>
                  <a:cxn ang="0">
                    <a:pos x="T2" y="T3"/>
                  </a:cxn>
                  <a:cxn ang="0">
                    <a:pos x="T4" y="T5"/>
                  </a:cxn>
                </a:cxnLst>
                <a:rect l="0" t="0" r="r" b="b"/>
                <a:pathLst>
                  <a:path w="22964" h="43200" fill="none" extrusionOk="0">
                    <a:moveTo>
                      <a:pt x="1364" y="0"/>
                    </a:moveTo>
                    <a:cubicBezTo>
                      <a:pt x="13293" y="0"/>
                      <a:pt x="22964" y="9670"/>
                      <a:pt x="22964" y="21600"/>
                    </a:cubicBezTo>
                    <a:cubicBezTo>
                      <a:pt x="22964" y="33529"/>
                      <a:pt x="13293" y="43200"/>
                      <a:pt x="1364" y="43200"/>
                    </a:cubicBezTo>
                    <a:cubicBezTo>
                      <a:pt x="908" y="43199"/>
                      <a:pt x="454" y="43185"/>
                      <a:pt x="0" y="43156"/>
                    </a:cubicBezTo>
                  </a:path>
                  <a:path w="22964" h="43200" stroke="0" extrusionOk="0">
                    <a:moveTo>
                      <a:pt x="1364" y="0"/>
                    </a:moveTo>
                    <a:cubicBezTo>
                      <a:pt x="13293" y="0"/>
                      <a:pt x="22964" y="9670"/>
                      <a:pt x="22964" y="21600"/>
                    </a:cubicBezTo>
                    <a:cubicBezTo>
                      <a:pt x="22964" y="33529"/>
                      <a:pt x="13293" y="43200"/>
                      <a:pt x="1364" y="43200"/>
                    </a:cubicBezTo>
                    <a:cubicBezTo>
                      <a:pt x="908" y="43199"/>
                      <a:pt x="454" y="43185"/>
                      <a:pt x="0" y="43156"/>
                    </a:cubicBezTo>
                    <a:lnTo>
                      <a:pt x="1364" y="21600"/>
                    </a:lnTo>
                    <a:close/>
                  </a:path>
                </a:pathLst>
              </a:custGeom>
              <a:solidFill>
                <a:schemeClr val="tx1"/>
              </a:soli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54" name="Freeform 23">
                <a:extLst>
                  <a:ext uri="{FF2B5EF4-FFF2-40B4-BE49-F238E27FC236}">
                    <a16:creationId xmlns:a16="http://schemas.microsoft.com/office/drawing/2014/main" id="{6D101A09-37AD-4287-B91D-36B8B63C6FBC}"/>
                  </a:ext>
                </a:extLst>
              </p:cNvPr>
              <p:cNvSpPr>
                <a:spLocks/>
              </p:cNvSpPr>
              <p:nvPr/>
            </p:nvSpPr>
            <p:spPr bwMode="auto">
              <a:xfrm>
                <a:off x="3108" y="2316"/>
                <a:ext cx="102" cy="73"/>
              </a:xfrm>
              <a:custGeom>
                <a:avLst/>
                <a:gdLst>
                  <a:gd name="T0" fmla="*/ 0 w 102"/>
                  <a:gd name="T1" fmla="*/ 0 h 73"/>
                  <a:gd name="T2" fmla="*/ 44 w 102"/>
                  <a:gd name="T3" fmla="*/ 1 h 73"/>
                  <a:gd name="T4" fmla="*/ 44 w 102"/>
                  <a:gd name="T5" fmla="*/ 54 h 73"/>
                  <a:gd name="T6" fmla="*/ 18 w 102"/>
                  <a:gd name="T7" fmla="*/ 54 h 73"/>
                  <a:gd name="T8" fmla="*/ 18 w 102"/>
                  <a:gd name="T9" fmla="*/ 73 h 73"/>
                  <a:gd name="T10" fmla="*/ 89 w 102"/>
                  <a:gd name="T11" fmla="*/ 73 h 73"/>
                  <a:gd name="T12" fmla="*/ 89 w 102"/>
                  <a:gd name="T13" fmla="*/ 50 h 73"/>
                  <a:gd name="T14" fmla="*/ 64 w 102"/>
                  <a:gd name="T15" fmla="*/ 50 h 73"/>
                  <a:gd name="T16" fmla="*/ 64 w 102"/>
                  <a:gd name="T17" fmla="*/ 1 h 73"/>
                  <a:gd name="T18" fmla="*/ 102 w 102"/>
                  <a:gd name="T19"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73">
                    <a:moveTo>
                      <a:pt x="0" y="0"/>
                    </a:moveTo>
                    <a:lnTo>
                      <a:pt x="44" y="1"/>
                    </a:lnTo>
                    <a:lnTo>
                      <a:pt x="44" y="54"/>
                    </a:lnTo>
                    <a:lnTo>
                      <a:pt x="18" y="54"/>
                    </a:lnTo>
                    <a:lnTo>
                      <a:pt x="18" y="73"/>
                    </a:lnTo>
                    <a:lnTo>
                      <a:pt x="89" y="73"/>
                    </a:lnTo>
                    <a:lnTo>
                      <a:pt x="89" y="50"/>
                    </a:lnTo>
                    <a:lnTo>
                      <a:pt x="64" y="50"/>
                    </a:lnTo>
                    <a:lnTo>
                      <a:pt x="64" y="1"/>
                    </a:lnTo>
                    <a:lnTo>
                      <a:pt x="102" y="0"/>
                    </a:lnTo>
                  </a:path>
                </a:pathLst>
              </a:custGeom>
              <a:solidFill>
                <a:schemeClr val="tx1"/>
              </a:solidFill>
              <a:ln w="635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grpSp>
        <p:sp>
          <p:nvSpPr>
            <p:cNvPr id="21" name="Line 24">
              <a:extLst>
                <a:ext uri="{FF2B5EF4-FFF2-40B4-BE49-F238E27FC236}">
                  <a16:creationId xmlns:a16="http://schemas.microsoft.com/office/drawing/2014/main" id="{9A72C4C4-DAAE-4F82-8A6E-3369816132EC}"/>
                </a:ext>
              </a:extLst>
            </p:cNvPr>
            <p:cNvSpPr>
              <a:spLocks noChangeShapeType="1"/>
            </p:cNvSpPr>
            <p:nvPr/>
          </p:nvSpPr>
          <p:spPr bwMode="auto">
            <a:xfrm flipH="1">
              <a:off x="2376" y="1928"/>
              <a:ext cx="3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22" name="Line 25">
              <a:extLst>
                <a:ext uri="{FF2B5EF4-FFF2-40B4-BE49-F238E27FC236}">
                  <a16:creationId xmlns:a16="http://schemas.microsoft.com/office/drawing/2014/main" id="{6A7261B2-A376-45DC-81C5-4BAE5AE21E9F}"/>
                </a:ext>
              </a:extLst>
            </p:cNvPr>
            <p:cNvSpPr>
              <a:spLocks noChangeShapeType="1"/>
            </p:cNvSpPr>
            <p:nvPr/>
          </p:nvSpPr>
          <p:spPr bwMode="auto">
            <a:xfrm flipH="1">
              <a:off x="2376" y="2346"/>
              <a:ext cx="195"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23" name="Line 26">
              <a:extLst>
                <a:ext uri="{FF2B5EF4-FFF2-40B4-BE49-F238E27FC236}">
                  <a16:creationId xmlns:a16="http://schemas.microsoft.com/office/drawing/2014/main" id="{420FC38E-D388-43F4-8903-5FF3BA669335}"/>
                </a:ext>
              </a:extLst>
            </p:cNvPr>
            <p:cNvSpPr>
              <a:spLocks noChangeShapeType="1"/>
            </p:cNvSpPr>
            <p:nvPr/>
          </p:nvSpPr>
          <p:spPr bwMode="auto">
            <a:xfrm>
              <a:off x="2400" y="2334"/>
              <a:ext cx="23" cy="23"/>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24" name="Line 27">
              <a:extLst>
                <a:ext uri="{FF2B5EF4-FFF2-40B4-BE49-F238E27FC236}">
                  <a16:creationId xmlns:a16="http://schemas.microsoft.com/office/drawing/2014/main" id="{E1EA5641-243E-4E9B-97FB-5799A9E69623}"/>
                </a:ext>
              </a:extLst>
            </p:cNvPr>
            <p:cNvSpPr>
              <a:spLocks noChangeShapeType="1"/>
            </p:cNvSpPr>
            <p:nvPr/>
          </p:nvSpPr>
          <p:spPr bwMode="auto">
            <a:xfrm>
              <a:off x="2410" y="1899"/>
              <a:ext cx="0" cy="479"/>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25" name="Line 28">
              <a:extLst>
                <a:ext uri="{FF2B5EF4-FFF2-40B4-BE49-F238E27FC236}">
                  <a16:creationId xmlns:a16="http://schemas.microsoft.com/office/drawing/2014/main" id="{A1F77DA6-FEDE-4DF9-BA7F-F6452EE98D2D}"/>
                </a:ext>
              </a:extLst>
            </p:cNvPr>
            <p:cNvSpPr>
              <a:spLocks noChangeShapeType="1"/>
            </p:cNvSpPr>
            <p:nvPr/>
          </p:nvSpPr>
          <p:spPr bwMode="auto">
            <a:xfrm>
              <a:off x="2400" y="1917"/>
              <a:ext cx="23" cy="23"/>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26" name="Text Box 29">
              <a:extLst>
                <a:ext uri="{FF2B5EF4-FFF2-40B4-BE49-F238E27FC236}">
                  <a16:creationId xmlns:a16="http://schemas.microsoft.com/office/drawing/2014/main" id="{EC32311E-2DE1-4801-A13D-C49E484EC7AB}"/>
                </a:ext>
              </a:extLst>
            </p:cNvPr>
            <p:cNvSpPr txBox="1">
              <a:spLocks noChangeArrowheads="1"/>
            </p:cNvSpPr>
            <p:nvPr/>
          </p:nvSpPr>
          <p:spPr bwMode="auto">
            <a:xfrm rot="16200000">
              <a:off x="2246" y="2107"/>
              <a:ext cx="209" cy="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eaLnBrk="0" hangingPunct="0"/>
              <a:r>
                <a:rPr lang="en-US" altLang="hu-HU" sz="525"/>
                <a:t>~8 cm</a:t>
              </a:r>
            </a:p>
          </p:txBody>
        </p:sp>
        <p:sp>
          <p:nvSpPr>
            <p:cNvPr id="27" name="Text Box 30">
              <a:extLst>
                <a:ext uri="{FF2B5EF4-FFF2-40B4-BE49-F238E27FC236}">
                  <a16:creationId xmlns:a16="http://schemas.microsoft.com/office/drawing/2014/main" id="{27242988-C093-4E7A-B385-96A2228AD0AA}"/>
                </a:ext>
              </a:extLst>
            </p:cNvPr>
            <p:cNvSpPr txBox="1">
              <a:spLocks noChangeArrowheads="1"/>
            </p:cNvSpPr>
            <p:nvPr/>
          </p:nvSpPr>
          <p:spPr bwMode="auto">
            <a:xfrm>
              <a:off x="3062" y="1941"/>
              <a:ext cx="322" cy="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eaLnBrk="0" hangingPunct="0"/>
              <a:r>
                <a:rPr lang="hu-HU" altLang="hu-HU" sz="525"/>
                <a:t>védőkupak</a:t>
              </a:r>
              <a:endParaRPr lang="en-US" altLang="hu-HU" sz="525"/>
            </a:p>
          </p:txBody>
        </p:sp>
        <p:sp>
          <p:nvSpPr>
            <p:cNvPr id="28" name="Line 31">
              <a:extLst>
                <a:ext uri="{FF2B5EF4-FFF2-40B4-BE49-F238E27FC236}">
                  <a16:creationId xmlns:a16="http://schemas.microsoft.com/office/drawing/2014/main" id="{363687CB-92F4-4E04-8B15-AF76DB497F96}"/>
                </a:ext>
              </a:extLst>
            </p:cNvPr>
            <p:cNvSpPr>
              <a:spLocks noChangeShapeType="1"/>
            </p:cNvSpPr>
            <p:nvPr/>
          </p:nvSpPr>
          <p:spPr bwMode="auto">
            <a:xfrm flipV="1">
              <a:off x="3352" y="2451"/>
              <a:ext cx="0" cy="51"/>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29" name="Line 32">
              <a:extLst>
                <a:ext uri="{FF2B5EF4-FFF2-40B4-BE49-F238E27FC236}">
                  <a16:creationId xmlns:a16="http://schemas.microsoft.com/office/drawing/2014/main" id="{FA11CF10-DBA9-4A37-9446-AB19321E03ED}"/>
                </a:ext>
              </a:extLst>
            </p:cNvPr>
            <p:cNvSpPr>
              <a:spLocks noChangeShapeType="1"/>
            </p:cNvSpPr>
            <p:nvPr/>
          </p:nvSpPr>
          <p:spPr bwMode="auto">
            <a:xfrm flipV="1">
              <a:off x="3564" y="2451"/>
              <a:ext cx="0" cy="51"/>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30" name="Line 33">
              <a:extLst>
                <a:ext uri="{FF2B5EF4-FFF2-40B4-BE49-F238E27FC236}">
                  <a16:creationId xmlns:a16="http://schemas.microsoft.com/office/drawing/2014/main" id="{5E51CB8E-50D1-4870-A1B6-4A800FF59206}"/>
                </a:ext>
              </a:extLst>
            </p:cNvPr>
            <p:cNvSpPr>
              <a:spLocks noChangeShapeType="1"/>
            </p:cNvSpPr>
            <p:nvPr/>
          </p:nvSpPr>
          <p:spPr bwMode="auto">
            <a:xfrm>
              <a:off x="3335" y="2486"/>
              <a:ext cx="247"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31" name="Line 34">
              <a:extLst>
                <a:ext uri="{FF2B5EF4-FFF2-40B4-BE49-F238E27FC236}">
                  <a16:creationId xmlns:a16="http://schemas.microsoft.com/office/drawing/2014/main" id="{7D24234D-FF72-4C0B-AF81-DB1D8600991C}"/>
                </a:ext>
              </a:extLst>
            </p:cNvPr>
            <p:cNvSpPr>
              <a:spLocks noChangeShapeType="1"/>
            </p:cNvSpPr>
            <p:nvPr/>
          </p:nvSpPr>
          <p:spPr bwMode="auto">
            <a:xfrm flipH="1">
              <a:off x="3342" y="2475"/>
              <a:ext cx="23" cy="23"/>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32" name="Text Box 35">
              <a:extLst>
                <a:ext uri="{FF2B5EF4-FFF2-40B4-BE49-F238E27FC236}">
                  <a16:creationId xmlns:a16="http://schemas.microsoft.com/office/drawing/2014/main" id="{89228332-2925-484C-91C5-13EF38991E8C}"/>
                </a:ext>
              </a:extLst>
            </p:cNvPr>
            <p:cNvSpPr txBox="1">
              <a:spLocks noChangeArrowheads="1"/>
            </p:cNvSpPr>
            <p:nvPr/>
          </p:nvSpPr>
          <p:spPr bwMode="auto">
            <a:xfrm>
              <a:off x="3349" y="1721"/>
              <a:ext cx="224" cy="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eaLnBrk="0" hangingPunct="0"/>
              <a:r>
                <a:rPr lang="en-US" altLang="hu-HU" sz="525"/>
                <a:t>20 cm</a:t>
              </a:r>
            </a:p>
          </p:txBody>
        </p:sp>
        <p:sp>
          <p:nvSpPr>
            <p:cNvPr id="33" name="Line 36">
              <a:extLst>
                <a:ext uri="{FF2B5EF4-FFF2-40B4-BE49-F238E27FC236}">
                  <a16:creationId xmlns:a16="http://schemas.microsoft.com/office/drawing/2014/main" id="{9639EE86-AAAE-49C1-95A7-374254876A56}"/>
                </a:ext>
              </a:extLst>
            </p:cNvPr>
            <p:cNvSpPr>
              <a:spLocks noChangeShapeType="1"/>
            </p:cNvSpPr>
            <p:nvPr/>
          </p:nvSpPr>
          <p:spPr bwMode="auto">
            <a:xfrm>
              <a:off x="3552" y="1882"/>
              <a:ext cx="192"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34" name="Line 37">
              <a:extLst>
                <a:ext uri="{FF2B5EF4-FFF2-40B4-BE49-F238E27FC236}">
                  <a16:creationId xmlns:a16="http://schemas.microsoft.com/office/drawing/2014/main" id="{D1D01E05-3A74-44A4-B6F6-2A09C41BC3B0}"/>
                </a:ext>
              </a:extLst>
            </p:cNvPr>
            <p:cNvSpPr>
              <a:spLocks noChangeShapeType="1"/>
            </p:cNvSpPr>
            <p:nvPr/>
          </p:nvSpPr>
          <p:spPr bwMode="auto">
            <a:xfrm>
              <a:off x="3696" y="1915"/>
              <a:ext cx="48"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35" name="Line 38">
              <a:extLst>
                <a:ext uri="{FF2B5EF4-FFF2-40B4-BE49-F238E27FC236}">
                  <a16:creationId xmlns:a16="http://schemas.microsoft.com/office/drawing/2014/main" id="{3A68CF26-F7CF-4BE7-87FF-D2294015129A}"/>
                </a:ext>
              </a:extLst>
            </p:cNvPr>
            <p:cNvSpPr>
              <a:spLocks noChangeShapeType="1"/>
            </p:cNvSpPr>
            <p:nvPr/>
          </p:nvSpPr>
          <p:spPr bwMode="auto">
            <a:xfrm>
              <a:off x="3634" y="2350"/>
              <a:ext cx="63"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36" name="Line 39">
              <a:extLst>
                <a:ext uri="{FF2B5EF4-FFF2-40B4-BE49-F238E27FC236}">
                  <a16:creationId xmlns:a16="http://schemas.microsoft.com/office/drawing/2014/main" id="{E40FAD86-6DF8-4BC7-9083-4081C00E8FA1}"/>
                </a:ext>
              </a:extLst>
            </p:cNvPr>
            <p:cNvSpPr>
              <a:spLocks noChangeShapeType="1"/>
            </p:cNvSpPr>
            <p:nvPr/>
          </p:nvSpPr>
          <p:spPr bwMode="auto">
            <a:xfrm>
              <a:off x="3663" y="1872"/>
              <a:ext cx="0" cy="498"/>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37" name="Line 40">
              <a:extLst>
                <a:ext uri="{FF2B5EF4-FFF2-40B4-BE49-F238E27FC236}">
                  <a16:creationId xmlns:a16="http://schemas.microsoft.com/office/drawing/2014/main" id="{7E2218FC-CA2E-43DE-B0F0-9A4066D4180B}"/>
                </a:ext>
              </a:extLst>
            </p:cNvPr>
            <p:cNvSpPr>
              <a:spLocks noChangeShapeType="1"/>
            </p:cNvSpPr>
            <p:nvPr/>
          </p:nvSpPr>
          <p:spPr bwMode="auto">
            <a:xfrm>
              <a:off x="3720" y="1872"/>
              <a:ext cx="0" cy="57"/>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38" name="Text Box 41">
              <a:extLst>
                <a:ext uri="{FF2B5EF4-FFF2-40B4-BE49-F238E27FC236}">
                  <a16:creationId xmlns:a16="http://schemas.microsoft.com/office/drawing/2014/main" id="{503E2803-DB2E-4DB9-A719-1E7D84286473}"/>
                </a:ext>
              </a:extLst>
            </p:cNvPr>
            <p:cNvSpPr txBox="1">
              <a:spLocks noChangeArrowheads="1"/>
            </p:cNvSpPr>
            <p:nvPr/>
          </p:nvSpPr>
          <p:spPr bwMode="auto">
            <a:xfrm>
              <a:off x="3708" y="1833"/>
              <a:ext cx="224" cy="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eaLnBrk="0" hangingPunct="0"/>
              <a:r>
                <a:rPr lang="en-US" altLang="hu-HU" sz="525"/>
                <a:t>10 cm</a:t>
              </a:r>
            </a:p>
          </p:txBody>
        </p:sp>
        <p:sp>
          <p:nvSpPr>
            <p:cNvPr id="39" name="Text Box 42">
              <a:extLst>
                <a:ext uri="{FF2B5EF4-FFF2-40B4-BE49-F238E27FC236}">
                  <a16:creationId xmlns:a16="http://schemas.microsoft.com/office/drawing/2014/main" id="{9F5B9C0F-BB19-4DFB-8279-4A6EDBBD5CD2}"/>
                </a:ext>
              </a:extLst>
            </p:cNvPr>
            <p:cNvSpPr txBox="1">
              <a:spLocks noChangeArrowheads="1"/>
            </p:cNvSpPr>
            <p:nvPr/>
          </p:nvSpPr>
          <p:spPr bwMode="auto">
            <a:xfrm rot="16200000">
              <a:off x="3515" y="2089"/>
              <a:ext cx="207" cy="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eaLnBrk="0" hangingPunct="0"/>
              <a:r>
                <a:rPr lang="en-US" altLang="hu-HU" sz="525"/>
                <a:t>90 cm</a:t>
              </a:r>
            </a:p>
          </p:txBody>
        </p:sp>
        <p:sp>
          <p:nvSpPr>
            <p:cNvPr id="40" name="Line 43">
              <a:extLst>
                <a:ext uri="{FF2B5EF4-FFF2-40B4-BE49-F238E27FC236}">
                  <a16:creationId xmlns:a16="http://schemas.microsoft.com/office/drawing/2014/main" id="{2B750744-B3AB-4BF2-B2C1-500E6CDEAB8A}"/>
                </a:ext>
              </a:extLst>
            </p:cNvPr>
            <p:cNvSpPr>
              <a:spLocks noChangeShapeType="1"/>
            </p:cNvSpPr>
            <p:nvPr/>
          </p:nvSpPr>
          <p:spPr bwMode="auto">
            <a:xfrm>
              <a:off x="3654" y="1870"/>
              <a:ext cx="23" cy="23"/>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41" name="Line 44">
              <a:extLst>
                <a:ext uri="{FF2B5EF4-FFF2-40B4-BE49-F238E27FC236}">
                  <a16:creationId xmlns:a16="http://schemas.microsoft.com/office/drawing/2014/main" id="{7D33BE6B-43CE-40C1-9C1C-D945779B5382}"/>
                </a:ext>
              </a:extLst>
            </p:cNvPr>
            <p:cNvSpPr>
              <a:spLocks noChangeShapeType="1"/>
            </p:cNvSpPr>
            <p:nvPr/>
          </p:nvSpPr>
          <p:spPr bwMode="auto">
            <a:xfrm>
              <a:off x="3708" y="1870"/>
              <a:ext cx="23" cy="23"/>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42" name="Line 45">
              <a:extLst>
                <a:ext uri="{FF2B5EF4-FFF2-40B4-BE49-F238E27FC236}">
                  <a16:creationId xmlns:a16="http://schemas.microsoft.com/office/drawing/2014/main" id="{407E6F43-EB2E-44DA-81E1-0E4E381F6851}"/>
                </a:ext>
              </a:extLst>
            </p:cNvPr>
            <p:cNvSpPr>
              <a:spLocks noChangeShapeType="1"/>
            </p:cNvSpPr>
            <p:nvPr/>
          </p:nvSpPr>
          <p:spPr bwMode="auto">
            <a:xfrm>
              <a:off x="3708" y="1906"/>
              <a:ext cx="23" cy="23"/>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43" name="Line 46">
              <a:extLst>
                <a:ext uri="{FF2B5EF4-FFF2-40B4-BE49-F238E27FC236}">
                  <a16:creationId xmlns:a16="http://schemas.microsoft.com/office/drawing/2014/main" id="{DEA61244-5B05-488E-B0F3-9E44F72DB2C8}"/>
                </a:ext>
              </a:extLst>
            </p:cNvPr>
            <p:cNvSpPr>
              <a:spLocks noChangeShapeType="1"/>
            </p:cNvSpPr>
            <p:nvPr/>
          </p:nvSpPr>
          <p:spPr bwMode="auto">
            <a:xfrm>
              <a:off x="3654" y="2338"/>
              <a:ext cx="23" cy="23"/>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44" name="Line 47">
              <a:extLst>
                <a:ext uri="{FF2B5EF4-FFF2-40B4-BE49-F238E27FC236}">
                  <a16:creationId xmlns:a16="http://schemas.microsoft.com/office/drawing/2014/main" id="{87B6BF50-3815-48EA-A8B6-F2DA328D9B15}"/>
                </a:ext>
              </a:extLst>
            </p:cNvPr>
            <p:cNvSpPr>
              <a:spLocks noChangeShapeType="1"/>
            </p:cNvSpPr>
            <p:nvPr/>
          </p:nvSpPr>
          <p:spPr bwMode="auto">
            <a:xfrm flipH="1">
              <a:off x="3552" y="2475"/>
              <a:ext cx="23" cy="23"/>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45" name="Text Box 48">
              <a:extLst>
                <a:ext uri="{FF2B5EF4-FFF2-40B4-BE49-F238E27FC236}">
                  <a16:creationId xmlns:a16="http://schemas.microsoft.com/office/drawing/2014/main" id="{082593A4-C2A8-47AD-AF94-EA3AFDAA97B1}"/>
                </a:ext>
              </a:extLst>
            </p:cNvPr>
            <p:cNvSpPr txBox="1">
              <a:spLocks noChangeArrowheads="1"/>
            </p:cNvSpPr>
            <p:nvPr/>
          </p:nvSpPr>
          <p:spPr bwMode="auto">
            <a:xfrm>
              <a:off x="3322" y="2385"/>
              <a:ext cx="224" cy="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eaLnBrk="0" hangingPunct="0"/>
              <a:r>
                <a:rPr lang="hu-HU" altLang="hu-HU" sz="525"/>
                <a:t>4</a:t>
              </a:r>
              <a:r>
                <a:rPr lang="en-US" altLang="hu-HU" sz="525"/>
                <a:t>0 cm</a:t>
              </a:r>
            </a:p>
          </p:txBody>
        </p:sp>
        <p:sp>
          <p:nvSpPr>
            <p:cNvPr id="46" name="Text Box 49">
              <a:extLst>
                <a:ext uri="{FF2B5EF4-FFF2-40B4-BE49-F238E27FC236}">
                  <a16:creationId xmlns:a16="http://schemas.microsoft.com/office/drawing/2014/main" id="{F5E0F4F8-45E8-4774-A062-32A0A99240E1}"/>
                </a:ext>
              </a:extLst>
            </p:cNvPr>
            <p:cNvSpPr txBox="1">
              <a:spLocks noChangeArrowheads="1"/>
            </p:cNvSpPr>
            <p:nvPr/>
          </p:nvSpPr>
          <p:spPr bwMode="auto">
            <a:xfrm>
              <a:off x="3600" y="2375"/>
              <a:ext cx="331"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spAutoFit/>
            </a:bodyPr>
            <a:lstStyle>
              <a:lvl1pPr>
                <a:defRPr>
                  <a:solidFill>
                    <a:schemeClr val="tx1"/>
                  </a:solidFill>
                  <a:latin typeface="Arial" panose="020B0604020202020204" pitchFamily="34" charset="0"/>
                </a:defRPr>
              </a:lvl1pPr>
              <a:lvl2pPr marL="228600" indent="-114300">
                <a:defRPr>
                  <a:solidFill>
                    <a:schemeClr val="tx1"/>
                  </a:solidFill>
                  <a:latin typeface="Arial" panose="020B0604020202020204" pitchFamily="34" charset="0"/>
                </a:defRPr>
              </a:lvl2pPr>
              <a:lvl3pPr marL="457200" indent="-114300">
                <a:defRPr>
                  <a:solidFill>
                    <a:schemeClr val="tx1"/>
                  </a:solidFill>
                  <a:latin typeface="Arial" panose="020B0604020202020204" pitchFamily="34" charset="0"/>
                </a:defRPr>
              </a:lvl3pPr>
              <a:lvl4pPr marL="690563" indent="-11906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eaLnBrk="0" hangingPunct="0">
                <a:lnSpc>
                  <a:spcPct val="90000"/>
                </a:lnSpc>
              </a:pPr>
              <a:r>
                <a:rPr lang="hu-HU" altLang="hu-HU" sz="525"/>
                <a:t>csömöszölt</a:t>
              </a:r>
              <a:br>
                <a:rPr lang="hu-HU" altLang="hu-HU" sz="525"/>
              </a:br>
              <a:r>
                <a:rPr lang="hu-HU" altLang="hu-HU" sz="525"/>
                <a:t>betonalap</a:t>
              </a:r>
              <a:endParaRPr lang="en-US" altLang="hu-HU" sz="525"/>
            </a:p>
          </p:txBody>
        </p:sp>
        <p:sp>
          <p:nvSpPr>
            <p:cNvPr id="47" name="Line 50">
              <a:extLst>
                <a:ext uri="{FF2B5EF4-FFF2-40B4-BE49-F238E27FC236}">
                  <a16:creationId xmlns:a16="http://schemas.microsoft.com/office/drawing/2014/main" id="{A86D3D61-283B-4F25-85A5-F882FEF56E5F}"/>
                </a:ext>
              </a:extLst>
            </p:cNvPr>
            <p:cNvSpPr>
              <a:spLocks noChangeShapeType="1"/>
            </p:cNvSpPr>
            <p:nvPr/>
          </p:nvSpPr>
          <p:spPr bwMode="auto">
            <a:xfrm flipH="1" flipV="1">
              <a:off x="3591" y="2385"/>
              <a:ext cx="48" cy="39"/>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48" name="Line 51">
              <a:extLst>
                <a:ext uri="{FF2B5EF4-FFF2-40B4-BE49-F238E27FC236}">
                  <a16:creationId xmlns:a16="http://schemas.microsoft.com/office/drawing/2014/main" id="{45578E61-C988-420A-8F6F-73915C63FF07}"/>
                </a:ext>
              </a:extLst>
            </p:cNvPr>
            <p:cNvSpPr>
              <a:spLocks noChangeShapeType="1"/>
            </p:cNvSpPr>
            <p:nvPr/>
          </p:nvSpPr>
          <p:spPr bwMode="auto">
            <a:xfrm flipH="1">
              <a:off x="3425" y="1824"/>
              <a:ext cx="23" cy="23"/>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49" name="Line 52">
              <a:extLst>
                <a:ext uri="{FF2B5EF4-FFF2-40B4-BE49-F238E27FC236}">
                  <a16:creationId xmlns:a16="http://schemas.microsoft.com/office/drawing/2014/main" id="{3DEE6354-0391-4334-A5F5-CE5FCE6F1400}"/>
                </a:ext>
              </a:extLst>
            </p:cNvPr>
            <p:cNvSpPr>
              <a:spLocks noChangeShapeType="1"/>
            </p:cNvSpPr>
            <p:nvPr/>
          </p:nvSpPr>
          <p:spPr bwMode="auto">
            <a:xfrm flipH="1">
              <a:off x="3511" y="1824"/>
              <a:ext cx="23" cy="23"/>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50" name="Line 53">
              <a:extLst>
                <a:ext uri="{FF2B5EF4-FFF2-40B4-BE49-F238E27FC236}">
                  <a16:creationId xmlns:a16="http://schemas.microsoft.com/office/drawing/2014/main" id="{835813CF-04A9-4453-9F9C-0204D2E8CAF6}"/>
                </a:ext>
              </a:extLst>
            </p:cNvPr>
            <p:cNvSpPr>
              <a:spLocks noChangeShapeType="1"/>
            </p:cNvSpPr>
            <p:nvPr/>
          </p:nvSpPr>
          <p:spPr bwMode="auto">
            <a:xfrm flipV="1">
              <a:off x="3435" y="1814"/>
              <a:ext cx="0" cy="48"/>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51" name="Line 54">
              <a:extLst>
                <a:ext uri="{FF2B5EF4-FFF2-40B4-BE49-F238E27FC236}">
                  <a16:creationId xmlns:a16="http://schemas.microsoft.com/office/drawing/2014/main" id="{FFB5929B-6291-42D3-A74D-766FBE0654E1}"/>
                </a:ext>
              </a:extLst>
            </p:cNvPr>
            <p:cNvSpPr>
              <a:spLocks noChangeShapeType="1"/>
            </p:cNvSpPr>
            <p:nvPr/>
          </p:nvSpPr>
          <p:spPr bwMode="auto">
            <a:xfrm flipV="1">
              <a:off x="3522" y="1814"/>
              <a:ext cx="0" cy="48"/>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sp>
          <p:nvSpPr>
            <p:cNvPr id="52" name="Line 55">
              <a:extLst>
                <a:ext uri="{FF2B5EF4-FFF2-40B4-BE49-F238E27FC236}">
                  <a16:creationId xmlns:a16="http://schemas.microsoft.com/office/drawing/2014/main" id="{D8A3C6F9-5F91-4655-8DB2-8654692A5989}"/>
                </a:ext>
              </a:extLst>
            </p:cNvPr>
            <p:cNvSpPr>
              <a:spLocks noChangeShapeType="1"/>
            </p:cNvSpPr>
            <p:nvPr/>
          </p:nvSpPr>
          <p:spPr bwMode="auto">
            <a:xfrm>
              <a:off x="3417" y="1835"/>
              <a:ext cx="12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rIns="67500" anchor="ctr"/>
            <a:lstStyle/>
            <a:p>
              <a:endParaRPr lang="hu-HU" sz="1350"/>
            </a:p>
          </p:txBody>
        </p:sp>
      </p:grpSp>
      <p:pic>
        <p:nvPicPr>
          <p:cNvPr id="60" name="Picture 18">
            <a:extLst>
              <a:ext uri="{FF2B5EF4-FFF2-40B4-BE49-F238E27FC236}">
                <a16:creationId xmlns:a16="http://schemas.microsoft.com/office/drawing/2014/main" id="{4245D35D-F71D-4F63-9FD5-590F2AF9B54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043055"/>
            <a:ext cx="2638335" cy="197875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9">
            <a:extLst>
              <a:ext uri="{FF2B5EF4-FFF2-40B4-BE49-F238E27FC236}">
                <a16:creationId xmlns:a16="http://schemas.microsoft.com/office/drawing/2014/main" id="{B432F090-64E9-484D-B90E-C902D7FEEC2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39767" y="1041860"/>
            <a:ext cx="2638334" cy="1990646"/>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0">
            <a:extLst>
              <a:ext uri="{FF2B5EF4-FFF2-40B4-BE49-F238E27FC236}">
                <a16:creationId xmlns:a16="http://schemas.microsoft.com/office/drawing/2014/main" id="{F5AB9A77-6C4E-4D12-A91F-3AEC06E1C60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95534" y="1035911"/>
            <a:ext cx="2985289" cy="1985885"/>
          </a:xfrm>
          <a:prstGeom prst="rect">
            <a:avLst/>
          </a:prstGeom>
          <a:noFill/>
          <a:extLst>
            <a:ext uri="{909E8E84-426E-40DD-AFC4-6F175D3DCCD1}">
              <a14:hiddenFill xmlns:a14="http://schemas.microsoft.com/office/drawing/2010/main">
                <a:solidFill>
                  <a:srgbClr val="FFFFFF"/>
                </a:solidFill>
              </a14:hiddenFill>
            </a:ext>
          </a:extLst>
        </p:spPr>
      </p:pic>
      <p:sp>
        <p:nvSpPr>
          <p:cNvPr id="59" name="Cím 3">
            <a:extLst>
              <a:ext uri="{FF2B5EF4-FFF2-40B4-BE49-F238E27FC236}">
                <a16:creationId xmlns:a16="http://schemas.microsoft.com/office/drawing/2014/main" id="{73C4C0C6-E37D-4DDA-9361-34D8FE1E4528}"/>
              </a:ext>
            </a:extLst>
          </p:cNvPr>
          <p:cNvSpPr txBox="1">
            <a:spLocks/>
          </p:cNvSpPr>
          <p:nvPr/>
        </p:nvSpPr>
        <p:spPr>
          <a:xfrm>
            <a:off x="457200" y="195486"/>
            <a:ext cx="8229600" cy="857250"/>
          </a:xfrm>
          <a:prstGeom prst="rect">
            <a:avLst/>
          </a:prstGeom>
        </p:spPr>
        <p:txBody>
          <a:bodyPr>
            <a:normAutofit/>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hu-HU" dirty="0" err="1"/>
              <a:t>Vertical</a:t>
            </a:r>
            <a:r>
              <a:rPr lang="hu-HU" dirty="0"/>
              <a:t> </a:t>
            </a:r>
            <a:r>
              <a:rPr lang="hu-HU" dirty="0" err="1"/>
              <a:t>geodetic</a:t>
            </a:r>
            <a:r>
              <a:rPr lang="hu-HU" dirty="0"/>
              <a:t> </a:t>
            </a:r>
            <a:r>
              <a:rPr lang="hu-HU" dirty="0" err="1"/>
              <a:t>control</a:t>
            </a:r>
            <a:r>
              <a:rPr lang="hu-HU" dirty="0"/>
              <a:t> </a:t>
            </a:r>
            <a:r>
              <a:rPr lang="hu-HU" dirty="0" err="1"/>
              <a:t>network</a:t>
            </a:r>
            <a:r>
              <a:rPr lang="hu-HU" dirty="0"/>
              <a:t> </a:t>
            </a:r>
            <a:r>
              <a:rPr lang="hu-HU" dirty="0" err="1"/>
              <a:t>points</a:t>
            </a:r>
            <a:endParaRPr lang="hu-HU" dirty="0"/>
          </a:p>
        </p:txBody>
      </p:sp>
    </p:spTree>
    <p:extLst>
      <p:ext uri="{BB962C8B-B14F-4D97-AF65-F5344CB8AC3E}">
        <p14:creationId xmlns:p14="http://schemas.microsoft.com/office/powerpoint/2010/main" val="29666677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3">
            <a:extLst>
              <a:ext uri="{FF2B5EF4-FFF2-40B4-BE49-F238E27FC236}">
                <a16:creationId xmlns:a16="http://schemas.microsoft.com/office/drawing/2014/main" id="{BBFF1248-4636-42FA-8510-18C334B79D11}"/>
              </a:ext>
            </a:extLst>
          </p:cNvPr>
          <p:cNvSpPr txBox="1">
            <a:spLocks/>
          </p:cNvSpPr>
          <p:nvPr/>
        </p:nvSpPr>
        <p:spPr>
          <a:xfrm>
            <a:off x="457200" y="195486"/>
            <a:ext cx="8229600" cy="857250"/>
          </a:xfrm>
          <a:prstGeom prst="rect">
            <a:avLst/>
          </a:prstGeom>
        </p:spPr>
        <p:txBody>
          <a:bodyPr>
            <a:normAutofit/>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it-IT" altLang="hu-HU" sz="3200" dirty="0">
                <a:latin typeface="Times New Roman" panose="02020603050405020304" pitchFamily="18" charset="0"/>
              </a:rPr>
              <a:t>The Molo Sartorio in Trieste</a:t>
            </a:r>
            <a:endParaRPr lang="hu-HU" dirty="0"/>
          </a:p>
        </p:txBody>
      </p:sp>
      <p:pic>
        <p:nvPicPr>
          <p:cNvPr id="3" name="Picture 4">
            <a:extLst>
              <a:ext uri="{FF2B5EF4-FFF2-40B4-BE49-F238E27FC236}">
                <a16:creationId xmlns:a16="http://schemas.microsoft.com/office/drawing/2014/main" id="{E8C35994-C014-44C4-BAA9-33CAED49B6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915566"/>
            <a:ext cx="5657850" cy="35409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CDF9D00E-5D82-48F5-9882-D7E291D23B8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16410" y="915565"/>
            <a:ext cx="2624810" cy="3540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85685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3">
            <a:extLst>
              <a:ext uri="{FF2B5EF4-FFF2-40B4-BE49-F238E27FC236}">
                <a16:creationId xmlns:a16="http://schemas.microsoft.com/office/drawing/2014/main" id="{BBFF1248-4636-42FA-8510-18C334B79D11}"/>
              </a:ext>
            </a:extLst>
          </p:cNvPr>
          <p:cNvSpPr txBox="1">
            <a:spLocks/>
          </p:cNvSpPr>
          <p:nvPr/>
        </p:nvSpPr>
        <p:spPr>
          <a:xfrm>
            <a:off x="457200" y="195486"/>
            <a:ext cx="8229600" cy="857250"/>
          </a:xfrm>
          <a:prstGeom prst="rect">
            <a:avLst/>
          </a:prstGeom>
        </p:spPr>
        <p:txBody>
          <a:bodyPr>
            <a:normAutofit/>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hu-HU" altLang="hu-HU" sz="3200" dirty="0">
                <a:latin typeface="Times New Roman" panose="02020603050405020304" pitchFamily="18" charset="0"/>
              </a:rPr>
              <a:t>1873. </a:t>
            </a:r>
            <a:r>
              <a:rPr lang="hu-HU" altLang="hu-HU" sz="3200" dirty="0" err="1">
                <a:latin typeface="Times New Roman" panose="02020603050405020304" pitchFamily="18" charset="0"/>
              </a:rPr>
              <a:t>ancient</a:t>
            </a:r>
            <a:r>
              <a:rPr lang="hu-HU" altLang="hu-HU" sz="3200" dirty="0">
                <a:latin typeface="Times New Roman" panose="02020603050405020304" pitchFamily="18" charset="0"/>
              </a:rPr>
              <a:t> </a:t>
            </a:r>
            <a:r>
              <a:rPr lang="hu-HU" altLang="hu-HU" sz="3200" dirty="0" err="1">
                <a:latin typeface="Times New Roman" panose="02020603050405020304" pitchFamily="18" charset="0"/>
              </a:rPr>
              <a:t>marks</a:t>
            </a:r>
            <a:r>
              <a:rPr lang="hu-HU" altLang="hu-HU" sz="3200" dirty="0">
                <a:latin typeface="Times New Roman" panose="02020603050405020304" pitchFamily="18" charset="0"/>
              </a:rPr>
              <a:t> in Europe </a:t>
            </a:r>
            <a:endParaRPr lang="hu-HU" dirty="0"/>
          </a:p>
        </p:txBody>
      </p:sp>
      <p:pic>
        <p:nvPicPr>
          <p:cNvPr id="4" name="Picture 4">
            <a:extLst>
              <a:ext uri="{FF2B5EF4-FFF2-40B4-BE49-F238E27FC236}">
                <a16:creationId xmlns:a16="http://schemas.microsoft.com/office/drawing/2014/main" id="{3C7CD4B4-DC12-49EF-8C2C-E7452905E09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5257" y="771550"/>
            <a:ext cx="5473485" cy="4032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3399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9" name="Rectangle 9">
            <a:extLst>
              <a:ext uri="{FF2B5EF4-FFF2-40B4-BE49-F238E27FC236}">
                <a16:creationId xmlns:a16="http://schemas.microsoft.com/office/drawing/2014/main" id="{424D7CB2-EB24-48D1-B270-080EF6986CB4}"/>
              </a:ext>
            </a:extLst>
          </p:cNvPr>
          <p:cNvSpPr>
            <a:spLocks noChangeArrowheads="1"/>
          </p:cNvSpPr>
          <p:nvPr/>
        </p:nvSpPr>
        <p:spPr bwMode="auto">
          <a:xfrm>
            <a:off x="4211960" y="771550"/>
            <a:ext cx="4608511"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en-GB" altLang="hu-HU" sz="2100" dirty="0">
                <a:solidFill>
                  <a:srgbClr val="4E7A45"/>
                </a:solidFill>
                <a:latin typeface="Times New Roman" panose="02020603050405020304" pitchFamily="18" charset="0"/>
                <a:cs typeface="Times New Roman" panose="02020603050405020304" pitchFamily="18" charset="0"/>
              </a:rPr>
              <a:t>Map projection is performed with the use of </a:t>
            </a:r>
            <a:r>
              <a:rPr lang="en-GB" altLang="hu-HU" sz="2100" b="1" i="1" dirty="0">
                <a:solidFill>
                  <a:srgbClr val="4E7A45"/>
                </a:solidFill>
                <a:latin typeface="Times New Roman" panose="02020603050405020304" pitchFamily="18" charset="0"/>
                <a:cs typeface="Times New Roman" panose="02020603050405020304" pitchFamily="18" charset="0"/>
              </a:rPr>
              <a:t>mapping equations</a:t>
            </a:r>
            <a:r>
              <a:rPr lang="en-GB" altLang="hu-HU" sz="2100" dirty="0">
                <a:solidFill>
                  <a:srgbClr val="4E7A45"/>
                </a:solidFill>
                <a:latin typeface="Times New Roman" panose="02020603050405020304" pitchFamily="18" charset="0"/>
                <a:cs typeface="Times New Roman" panose="02020603050405020304" pitchFamily="18" charset="0"/>
              </a:rPr>
              <a:t>, defining the transformation between the geographical (</a:t>
            </a:r>
            <a:r>
              <a:rPr lang="en-GB" altLang="hu-HU" sz="2100" dirty="0">
                <a:solidFill>
                  <a:srgbClr val="4E7A45"/>
                </a:solidFill>
                <a:latin typeface="Symbol" panose="05050102010706020507" pitchFamily="18" charset="2"/>
                <a:cs typeface="Times New Roman" panose="02020603050405020304" pitchFamily="18" charset="0"/>
              </a:rPr>
              <a:t>F</a:t>
            </a:r>
            <a:r>
              <a:rPr lang="en-GB" altLang="hu-HU" sz="2100" dirty="0">
                <a:solidFill>
                  <a:srgbClr val="4E7A45"/>
                </a:solidFill>
                <a:latin typeface="Times New Roman" panose="02020603050405020304" pitchFamily="18" charset="0"/>
                <a:cs typeface="Times New Roman" panose="02020603050405020304" pitchFamily="18" charset="0"/>
              </a:rPr>
              <a:t>,</a:t>
            </a:r>
            <a:r>
              <a:rPr lang="en-GB" altLang="hu-HU" sz="2100" dirty="0">
                <a:solidFill>
                  <a:srgbClr val="4E7A45"/>
                </a:solidFill>
                <a:latin typeface="Symbol" panose="05050102010706020507" pitchFamily="18" charset="2"/>
                <a:cs typeface="Times New Roman" panose="02020603050405020304" pitchFamily="18" charset="0"/>
              </a:rPr>
              <a:t>L</a:t>
            </a:r>
            <a:r>
              <a:rPr lang="en-GB" altLang="hu-HU" sz="2100" dirty="0">
                <a:solidFill>
                  <a:srgbClr val="4E7A45"/>
                </a:solidFill>
                <a:latin typeface="Times New Roman" panose="02020603050405020304" pitchFamily="18" charset="0"/>
                <a:cs typeface="Times New Roman" panose="02020603050405020304" pitchFamily="18" charset="0"/>
              </a:rPr>
              <a:t>) and plane (E,N) coordinates.</a:t>
            </a:r>
          </a:p>
          <a:p>
            <a:pPr algn="just"/>
            <a:endParaRPr lang="en-GB" altLang="hu-HU" sz="2100" dirty="0">
              <a:solidFill>
                <a:srgbClr val="4E7A45"/>
              </a:solidFill>
              <a:latin typeface="Times New Roman" panose="02020603050405020304" pitchFamily="18" charset="0"/>
              <a:cs typeface="Times New Roman" panose="02020603050405020304" pitchFamily="18" charset="0"/>
            </a:endParaRPr>
          </a:p>
          <a:p>
            <a:pPr algn="just"/>
            <a:r>
              <a:rPr lang="en-GB" altLang="hu-HU" sz="2100" dirty="0">
                <a:solidFill>
                  <a:srgbClr val="4E7A45"/>
                </a:solidFill>
                <a:latin typeface="Times New Roman" panose="02020603050405020304" pitchFamily="18" charset="0"/>
                <a:cs typeface="Times New Roman" panose="02020603050405020304" pitchFamily="18" charset="0"/>
              </a:rPr>
              <a:t>Method of map projection:</a:t>
            </a:r>
          </a:p>
          <a:p>
            <a:pPr algn="just"/>
            <a:r>
              <a:rPr lang="en-GB" altLang="hu-HU" sz="2100" dirty="0">
                <a:solidFill>
                  <a:srgbClr val="4E7A45"/>
                </a:solidFill>
                <a:latin typeface="Times New Roman" panose="02020603050405020304" pitchFamily="18" charset="0"/>
                <a:cs typeface="Times New Roman" panose="02020603050405020304" pitchFamily="18" charset="0"/>
              </a:rPr>
              <a:t> - perspective projection: the mapping 	equations refer to a geometrical 	transformation.</a:t>
            </a:r>
          </a:p>
          <a:p>
            <a:pPr algn="just"/>
            <a:r>
              <a:rPr lang="en-GB" altLang="hu-HU" sz="2100" dirty="0">
                <a:solidFill>
                  <a:srgbClr val="4E7A45"/>
                </a:solidFill>
                <a:latin typeface="Times New Roman" panose="02020603050405020304" pitchFamily="18" charset="0"/>
                <a:cs typeface="Times New Roman" panose="02020603050405020304" pitchFamily="18" charset="0"/>
              </a:rPr>
              <a:t>- mathematical projection: the mapping 	equations does not corresponds </a:t>
            </a:r>
          </a:p>
          <a:p>
            <a:pPr algn="just"/>
            <a:r>
              <a:rPr lang="en-GB" altLang="hu-HU" sz="2100" dirty="0">
                <a:solidFill>
                  <a:srgbClr val="4E7A45"/>
                </a:solidFill>
                <a:latin typeface="Times New Roman" panose="02020603050405020304" pitchFamily="18" charset="0"/>
                <a:cs typeface="Times New Roman" panose="02020603050405020304" pitchFamily="18" charset="0"/>
              </a:rPr>
              <a:t>	to geometry.</a:t>
            </a:r>
          </a:p>
        </p:txBody>
      </p:sp>
      <p:pic>
        <p:nvPicPr>
          <p:cNvPr id="168970" name="Picture 10">
            <a:extLst>
              <a:ext uri="{FF2B5EF4-FFF2-40B4-BE49-F238E27FC236}">
                <a16:creationId xmlns:a16="http://schemas.microsoft.com/office/drawing/2014/main" id="{1AA29221-655C-4E9A-AA05-D1CFAC7118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732" y="1467698"/>
            <a:ext cx="2945630" cy="2208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ím 2">
            <a:extLst>
              <a:ext uri="{FF2B5EF4-FFF2-40B4-BE49-F238E27FC236}">
                <a16:creationId xmlns:a16="http://schemas.microsoft.com/office/drawing/2014/main" id="{8E263D22-F429-4BE0-A0BD-E73499E24C10}"/>
              </a:ext>
            </a:extLst>
          </p:cNvPr>
          <p:cNvSpPr txBox="1">
            <a:spLocks/>
          </p:cNvSpPr>
          <p:nvPr/>
        </p:nvSpPr>
        <p:spPr>
          <a:xfrm>
            <a:off x="457200" y="263518"/>
            <a:ext cx="8229600" cy="857250"/>
          </a:xfrm>
          <a:prstGeom prst="rect">
            <a:avLst/>
          </a:prstGeom>
        </p:spPr>
        <p:txBody>
          <a:bodyPr>
            <a:normAutofit/>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en-GB" dirty="0"/>
              <a:t>Map Projection</a:t>
            </a:r>
          </a:p>
        </p:txBody>
      </p:sp>
      <p:pic>
        <p:nvPicPr>
          <p:cNvPr id="3" name="Kép 2">
            <a:extLst>
              <a:ext uri="{FF2B5EF4-FFF2-40B4-BE49-F238E27FC236}">
                <a16:creationId xmlns:a16="http://schemas.microsoft.com/office/drawing/2014/main" id="{930CCBCC-DBFD-4AB0-8401-ABC538CD2822}"/>
              </a:ext>
            </a:extLst>
          </p:cNvPr>
          <p:cNvPicPr>
            <a:picLocks noChangeAspect="1"/>
          </p:cNvPicPr>
          <p:nvPr/>
        </p:nvPicPr>
        <p:blipFill>
          <a:blip r:embed="rId4"/>
          <a:stretch>
            <a:fillRect/>
          </a:stretch>
        </p:blipFill>
        <p:spPr>
          <a:xfrm>
            <a:off x="183998" y="1096390"/>
            <a:ext cx="3894291" cy="3168352"/>
          </a:xfrm>
          <a:prstGeom prst="rect">
            <a:avLst/>
          </a:prstGeom>
        </p:spPr>
      </p:pic>
      <p:sp>
        <p:nvSpPr>
          <p:cNvPr id="7" name="Szövegdoboz 6">
            <a:extLst>
              <a:ext uri="{FF2B5EF4-FFF2-40B4-BE49-F238E27FC236}">
                <a16:creationId xmlns:a16="http://schemas.microsoft.com/office/drawing/2014/main" id="{A6F282A4-A342-45E7-ADE3-994A589FB01F}"/>
              </a:ext>
            </a:extLst>
          </p:cNvPr>
          <p:cNvSpPr txBox="1"/>
          <p:nvPr/>
        </p:nvSpPr>
        <p:spPr>
          <a:xfrm>
            <a:off x="755576" y="2981008"/>
            <a:ext cx="728109" cy="369332"/>
          </a:xfrm>
          <a:prstGeom prst="rect">
            <a:avLst/>
          </a:prstGeom>
          <a:noFill/>
        </p:spPr>
        <p:txBody>
          <a:bodyPr wrap="square">
            <a:spAutoFit/>
          </a:bodyPr>
          <a:lstStyle/>
          <a:p>
            <a:pPr algn="ctr"/>
            <a:r>
              <a:rPr lang="hu-HU" altLang="hu-HU" b="1" dirty="0">
                <a:solidFill>
                  <a:srgbClr val="4E7A45"/>
                </a:solidFill>
                <a:latin typeface="Times New Roman" panose="02020603050405020304" pitchFamily="18" charset="0"/>
                <a:cs typeface="Times New Roman" panose="02020603050405020304" pitchFamily="18" charset="0"/>
              </a:rPr>
              <a:t>(</a:t>
            </a:r>
            <a:r>
              <a:rPr lang="hu-HU" altLang="hu-HU" b="1" dirty="0">
                <a:solidFill>
                  <a:srgbClr val="4E7A45"/>
                </a:solidFill>
                <a:latin typeface="Symbol" panose="05050102010706020507" pitchFamily="18" charset="2"/>
                <a:cs typeface="Times New Roman" panose="02020603050405020304" pitchFamily="18" charset="0"/>
              </a:rPr>
              <a:t>F</a:t>
            </a:r>
            <a:r>
              <a:rPr lang="hu-HU" altLang="hu-HU" b="1" dirty="0">
                <a:solidFill>
                  <a:srgbClr val="4E7A45"/>
                </a:solidFill>
                <a:latin typeface="Times New Roman" panose="02020603050405020304" pitchFamily="18" charset="0"/>
                <a:cs typeface="Times New Roman" panose="02020603050405020304" pitchFamily="18" charset="0"/>
              </a:rPr>
              <a:t>,</a:t>
            </a:r>
            <a:r>
              <a:rPr lang="hu-HU" altLang="hu-HU" b="1" dirty="0">
                <a:solidFill>
                  <a:srgbClr val="4E7A45"/>
                </a:solidFill>
                <a:latin typeface="Symbol" panose="05050102010706020507" pitchFamily="18" charset="2"/>
                <a:cs typeface="Times New Roman" panose="02020603050405020304" pitchFamily="18" charset="0"/>
              </a:rPr>
              <a:t>L</a:t>
            </a:r>
            <a:r>
              <a:rPr lang="hu-HU" altLang="hu-HU" b="1" dirty="0">
                <a:solidFill>
                  <a:srgbClr val="4E7A45"/>
                </a:solidFill>
                <a:latin typeface="Times New Roman" panose="02020603050405020304" pitchFamily="18" charset="0"/>
                <a:cs typeface="Times New Roman" panose="02020603050405020304" pitchFamily="18" charset="0"/>
              </a:rPr>
              <a:t>)</a:t>
            </a:r>
            <a:r>
              <a:rPr lang="en-GB" altLang="hu-HU" sz="1800" b="1" i="1" dirty="0">
                <a:solidFill>
                  <a:srgbClr val="4E7A45"/>
                </a:solidFill>
                <a:latin typeface="Times New Roman" panose="02020603050405020304" pitchFamily="18" charset="0"/>
                <a:cs typeface="Times New Roman" panose="02020603050405020304" pitchFamily="18" charset="0"/>
              </a:rPr>
              <a:t> </a:t>
            </a:r>
            <a:endParaRPr lang="hu-HU" dirty="0"/>
          </a:p>
        </p:txBody>
      </p:sp>
      <p:sp>
        <p:nvSpPr>
          <p:cNvPr id="8" name="Szövegdoboz 7">
            <a:extLst>
              <a:ext uri="{FF2B5EF4-FFF2-40B4-BE49-F238E27FC236}">
                <a16:creationId xmlns:a16="http://schemas.microsoft.com/office/drawing/2014/main" id="{D04A80E8-8FD2-4AA7-82B9-986CE019AAC7}"/>
              </a:ext>
            </a:extLst>
          </p:cNvPr>
          <p:cNvSpPr txBox="1"/>
          <p:nvPr/>
        </p:nvSpPr>
        <p:spPr>
          <a:xfrm>
            <a:off x="-13819" y="1595758"/>
            <a:ext cx="942038" cy="369332"/>
          </a:xfrm>
          <a:prstGeom prst="rect">
            <a:avLst/>
          </a:prstGeom>
          <a:noFill/>
        </p:spPr>
        <p:txBody>
          <a:bodyPr wrap="square">
            <a:spAutoFit/>
          </a:bodyPr>
          <a:lstStyle/>
          <a:p>
            <a:pPr algn="ctr"/>
            <a:r>
              <a:rPr lang="hu-HU" altLang="hu-HU" b="1" dirty="0">
                <a:solidFill>
                  <a:srgbClr val="4E7A45"/>
                </a:solidFill>
                <a:latin typeface="Times New Roman" panose="02020603050405020304" pitchFamily="18" charset="0"/>
                <a:cs typeface="Times New Roman" panose="02020603050405020304" pitchFamily="18" charset="0"/>
              </a:rPr>
              <a:t>(E,N)</a:t>
            </a:r>
            <a:r>
              <a:rPr lang="en-GB" altLang="hu-HU" sz="1800" b="1" i="1" dirty="0">
                <a:solidFill>
                  <a:srgbClr val="4E7A45"/>
                </a:solidFill>
                <a:latin typeface="Times New Roman" panose="02020603050405020304" pitchFamily="18" charset="0"/>
                <a:cs typeface="Times New Roman" panose="02020603050405020304" pitchFamily="18" charset="0"/>
              </a:rPr>
              <a:t> </a:t>
            </a:r>
            <a:endParaRPr lang="hu-HU" dirty="0"/>
          </a:p>
        </p:txBody>
      </p:sp>
      <p:sp>
        <p:nvSpPr>
          <p:cNvPr id="9" name="Szövegdoboz 8">
            <a:extLst>
              <a:ext uri="{FF2B5EF4-FFF2-40B4-BE49-F238E27FC236}">
                <a16:creationId xmlns:a16="http://schemas.microsoft.com/office/drawing/2014/main" id="{CDA4C887-4D72-4B55-9FFC-71ADAA2BC231}"/>
              </a:ext>
            </a:extLst>
          </p:cNvPr>
          <p:cNvSpPr txBox="1"/>
          <p:nvPr/>
        </p:nvSpPr>
        <p:spPr>
          <a:xfrm>
            <a:off x="683568" y="1287981"/>
            <a:ext cx="1286308" cy="276999"/>
          </a:xfrm>
          <a:prstGeom prst="rect">
            <a:avLst/>
          </a:prstGeom>
          <a:solidFill>
            <a:schemeClr val="bg1">
              <a:lumMod val="65000"/>
            </a:schemeClr>
          </a:solidFill>
        </p:spPr>
        <p:txBody>
          <a:bodyPr wrap="square">
            <a:spAutoFit/>
          </a:bodyPr>
          <a:lstStyle/>
          <a:p>
            <a:r>
              <a:rPr lang="en-GB" altLang="hu-HU" sz="1200" i="1" dirty="0">
                <a:solidFill>
                  <a:srgbClr val="0070C0"/>
                </a:solidFill>
              </a:rPr>
              <a:t>projection s</a:t>
            </a:r>
            <a:r>
              <a:rPr lang="hu-HU" altLang="hu-HU" sz="1200" i="1" dirty="0" err="1">
                <a:solidFill>
                  <a:srgbClr val="0070C0"/>
                </a:solidFill>
              </a:rPr>
              <a:t>urface</a:t>
            </a:r>
            <a:endParaRPr lang="en-GB" sz="1200" i="1" dirty="0">
              <a:solidFill>
                <a:srgbClr val="0070C0"/>
              </a:solidFill>
            </a:endParaRPr>
          </a:p>
        </p:txBody>
      </p:sp>
      <p:sp>
        <p:nvSpPr>
          <p:cNvPr id="10" name="Szövegdoboz 9">
            <a:extLst>
              <a:ext uri="{FF2B5EF4-FFF2-40B4-BE49-F238E27FC236}">
                <a16:creationId xmlns:a16="http://schemas.microsoft.com/office/drawing/2014/main" id="{28C51119-D526-401B-A78B-E2CE1D9978E7}"/>
              </a:ext>
            </a:extLst>
          </p:cNvPr>
          <p:cNvSpPr txBox="1"/>
          <p:nvPr/>
        </p:nvSpPr>
        <p:spPr>
          <a:xfrm rot="1372572">
            <a:off x="524009" y="2666065"/>
            <a:ext cx="1166056" cy="276999"/>
          </a:xfrm>
          <a:prstGeom prst="rect">
            <a:avLst/>
          </a:prstGeom>
          <a:solidFill>
            <a:schemeClr val="bg1">
              <a:lumMod val="75000"/>
            </a:schemeClr>
          </a:solidFill>
        </p:spPr>
        <p:txBody>
          <a:bodyPr wrap="square">
            <a:spAutoFit/>
          </a:bodyPr>
          <a:lstStyle/>
          <a:p>
            <a:r>
              <a:rPr lang="en-GB" altLang="hu-HU" sz="1200" i="1" dirty="0">
                <a:solidFill>
                  <a:srgbClr val="0070C0"/>
                </a:solidFill>
              </a:rPr>
              <a:t>reference surface</a:t>
            </a:r>
            <a:endParaRPr lang="en-GB" sz="1200" i="1"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3">
            <a:extLst>
              <a:ext uri="{FF2B5EF4-FFF2-40B4-BE49-F238E27FC236}">
                <a16:creationId xmlns:a16="http://schemas.microsoft.com/office/drawing/2014/main" id="{82377101-F35E-43A4-8DBC-4E59DD5CC750}"/>
              </a:ext>
            </a:extLst>
          </p:cNvPr>
          <p:cNvSpPr txBox="1">
            <a:spLocks/>
          </p:cNvSpPr>
          <p:nvPr/>
        </p:nvSpPr>
        <p:spPr>
          <a:xfrm>
            <a:off x="457200" y="195486"/>
            <a:ext cx="8075240" cy="1152128"/>
          </a:xfrm>
          <a:prstGeom prst="rect">
            <a:avLst/>
          </a:prstGeom>
        </p:spPr>
        <p:txBody>
          <a:bodyPr>
            <a:normAutofit/>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hu-HU" altLang="hu-HU" sz="3200" dirty="0" err="1">
                <a:latin typeface="Times New Roman" panose="02020603050405020304" pitchFamily="18" charset="0"/>
              </a:rPr>
              <a:t>Thank</a:t>
            </a:r>
            <a:r>
              <a:rPr lang="hu-HU" altLang="hu-HU" sz="3200" dirty="0">
                <a:latin typeface="Times New Roman" panose="02020603050405020304" pitchFamily="18" charset="0"/>
              </a:rPr>
              <a:t> </a:t>
            </a:r>
            <a:r>
              <a:rPr lang="hu-HU" altLang="hu-HU" sz="3200" dirty="0" err="1">
                <a:latin typeface="Times New Roman" panose="02020603050405020304" pitchFamily="18" charset="0"/>
              </a:rPr>
              <a:t>you</a:t>
            </a:r>
            <a:r>
              <a:rPr lang="hu-HU" altLang="hu-HU" sz="3200" dirty="0">
                <a:latin typeface="Times New Roman" panose="02020603050405020304" pitchFamily="18" charset="0"/>
              </a:rPr>
              <a:t> </a:t>
            </a:r>
            <a:r>
              <a:rPr lang="hu-HU" altLang="hu-HU" sz="3200" dirty="0" err="1">
                <a:latin typeface="Times New Roman" panose="02020603050405020304" pitchFamily="18" charset="0"/>
              </a:rPr>
              <a:t>fo</a:t>
            </a:r>
            <a:r>
              <a:rPr lang="hu-HU" altLang="hu-HU" dirty="0" err="1">
                <a:latin typeface="Times New Roman" panose="02020603050405020304" pitchFamily="18" charset="0"/>
              </a:rPr>
              <a:t>r</a:t>
            </a:r>
            <a:r>
              <a:rPr lang="hu-HU" altLang="hu-HU" dirty="0">
                <a:latin typeface="Times New Roman" panose="02020603050405020304" pitchFamily="18" charset="0"/>
              </a:rPr>
              <a:t> </a:t>
            </a:r>
            <a:r>
              <a:rPr lang="hu-HU" altLang="hu-HU" dirty="0" err="1">
                <a:latin typeface="Times New Roman" panose="02020603050405020304" pitchFamily="18" charset="0"/>
              </a:rPr>
              <a:t>the</a:t>
            </a:r>
            <a:r>
              <a:rPr lang="hu-HU" altLang="hu-HU" dirty="0">
                <a:latin typeface="Times New Roman" panose="02020603050405020304" pitchFamily="18" charset="0"/>
              </a:rPr>
              <a:t> </a:t>
            </a:r>
            <a:r>
              <a:rPr lang="hu-HU" altLang="hu-HU" dirty="0" err="1">
                <a:latin typeface="Times New Roman" panose="02020603050405020304" pitchFamily="18" charset="0"/>
              </a:rPr>
              <a:t>attention</a:t>
            </a:r>
            <a:r>
              <a:rPr lang="hu-HU" altLang="hu-HU" sz="3200" dirty="0">
                <a:latin typeface="Times New Roman" panose="02020603050405020304" pitchFamily="18" charset="0"/>
              </a:rPr>
              <a:t>!</a:t>
            </a:r>
            <a:endParaRPr lang="hu-HU" dirty="0"/>
          </a:p>
        </p:txBody>
      </p:sp>
    </p:spTree>
    <p:extLst>
      <p:ext uri="{BB962C8B-B14F-4D97-AF65-F5344CB8AC3E}">
        <p14:creationId xmlns:p14="http://schemas.microsoft.com/office/powerpoint/2010/main" val="9600141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9" name="Rectangle 9">
            <a:extLst>
              <a:ext uri="{FF2B5EF4-FFF2-40B4-BE49-F238E27FC236}">
                <a16:creationId xmlns:a16="http://schemas.microsoft.com/office/drawing/2014/main" id="{424D7CB2-EB24-48D1-B270-080EF6986CB4}"/>
              </a:ext>
            </a:extLst>
          </p:cNvPr>
          <p:cNvSpPr>
            <a:spLocks noChangeArrowheads="1"/>
          </p:cNvSpPr>
          <p:nvPr/>
        </p:nvSpPr>
        <p:spPr bwMode="auto">
          <a:xfrm>
            <a:off x="4211960" y="933134"/>
            <a:ext cx="4608511" cy="3647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en-GB" altLang="hu-HU" sz="2100" dirty="0">
                <a:solidFill>
                  <a:srgbClr val="4E7A45"/>
                </a:solidFill>
                <a:latin typeface="Times New Roman" panose="02020603050405020304" pitchFamily="18" charset="0"/>
                <a:cs typeface="Times New Roman" panose="02020603050405020304" pitchFamily="18" charset="0"/>
              </a:rPr>
              <a:t>Shapes on the reference surface cannot be represented on the projection surface without distortion. In general, due to the map projection all metrics,</a:t>
            </a:r>
          </a:p>
          <a:p>
            <a:pPr algn="just"/>
            <a:r>
              <a:rPr lang="en-GB" altLang="hu-HU" sz="2100" dirty="0">
                <a:solidFill>
                  <a:srgbClr val="4E7A45"/>
                </a:solidFill>
                <a:latin typeface="Times New Roman" panose="02020603050405020304" pitchFamily="18" charset="0"/>
                <a:cs typeface="Times New Roman" panose="02020603050405020304" pitchFamily="18" charset="0"/>
              </a:rPr>
              <a:t>	- distance</a:t>
            </a:r>
          </a:p>
          <a:p>
            <a:pPr algn="just"/>
            <a:r>
              <a:rPr lang="en-GB" altLang="hu-HU" sz="2100" dirty="0">
                <a:solidFill>
                  <a:srgbClr val="4E7A45"/>
                </a:solidFill>
                <a:latin typeface="Times New Roman" panose="02020603050405020304" pitchFamily="18" charset="0"/>
                <a:cs typeface="Times New Roman" panose="02020603050405020304" pitchFamily="18" charset="0"/>
              </a:rPr>
              <a:t>	- angle</a:t>
            </a:r>
          </a:p>
          <a:p>
            <a:pPr algn="just"/>
            <a:r>
              <a:rPr lang="en-GB" altLang="hu-HU" sz="2100" dirty="0">
                <a:solidFill>
                  <a:srgbClr val="4E7A45"/>
                </a:solidFill>
                <a:latin typeface="Times New Roman" panose="02020603050405020304" pitchFamily="18" charset="0"/>
                <a:cs typeface="Times New Roman" panose="02020603050405020304" pitchFamily="18" charset="0"/>
              </a:rPr>
              <a:t>	- area</a:t>
            </a:r>
          </a:p>
          <a:p>
            <a:pPr algn="just"/>
            <a:r>
              <a:rPr lang="en-GB" altLang="hu-HU" sz="2100" dirty="0">
                <a:solidFill>
                  <a:srgbClr val="4E7A45"/>
                </a:solidFill>
                <a:latin typeface="Times New Roman" panose="02020603050405020304" pitchFamily="18" charset="0"/>
                <a:cs typeface="Times New Roman" panose="02020603050405020304" pitchFamily="18" charset="0"/>
              </a:rPr>
              <a:t>get </a:t>
            </a:r>
            <a:r>
              <a:rPr lang="en-GB" altLang="hu-HU" sz="2100" dirty="0" err="1">
                <a:solidFill>
                  <a:srgbClr val="4E7A45"/>
                </a:solidFill>
                <a:latin typeface="Times New Roman" panose="02020603050405020304" pitchFamily="18" charset="0"/>
                <a:cs typeface="Times New Roman" panose="02020603050405020304" pitchFamily="18" charset="0"/>
              </a:rPr>
              <a:t>distroted</a:t>
            </a:r>
            <a:r>
              <a:rPr lang="en-GB" altLang="hu-HU" sz="2100" dirty="0">
                <a:solidFill>
                  <a:srgbClr val="4E7A45"/>
                </a:solidFill>
                <a:latin typeface="Times New Roman" panose="02020603050405020304" pitchFamily="18" charset="0"/>
                <a:cs typeface="Times New Roman" panose="02020603050405020304" pitchFamily="18" charset="0"/>
              </a:rPr>
              <a:t>.</a:t>
            </a:r>
          </a:p>
          <a:p>
            <a:pPr algn="just"/>
            <a:endParaRPr lang="en-GB" altLang="hu-HU" sz="2100" dirty="0">
              <a:solidFill>
                <a:srgbClr val="4E7A45"/>
              </a:solidFill>
              <a:latin typeface="Times New Roman" panose="02020603050405020304" pitchFamily="18" charset="0"/>
              <a:cs typeface="Times New Roman" panose="02020603050405020304" pitchFamily="18" charset="0"/>
            </a:endParaRPr>
          </a:p>
          <a:p>
            <a:pPr algn="just"/>
            <a:r>
              <a:rPr lang="en-GB" altLang="hu-HU" sz="2100" dirty="0">
                <a:solidFill>
                  <a:srgbClr val="4E7A45"/>
                </a:solidFill>
                <a:latin typeface="Times New Roman" panose="02020603050405020304" pitchFamily="18" charset="0"/>
                <a:cs typeface="Times New Roman" panose="02020603050405020304" pitchFamily="18" charset="0"/>
              </a:rPr>
              <a:t>In special cases, certain metrics remain preserved.</a:t>
            </a:r>
          </a:p>
        </p:txBody>
      </p:sp>
      <p:pic>
        <p:nvPicPr>
          <p:cNvPr id="168970" name="Picture 10">
            <a:extLst>
              <a:ext uri="{FF2B5EF4-FFF2-40B4-BE49-F238E27FC236}">
                <a16:creationId xmlns:a16="http://schemas.microsoft.com/office/drawing/2014/main" id="{1AA29221-655C-4E9A-AA05-D1CFAC7118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732" y="1467698"/>
            <a:ext cx="2945630" cy="2208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ím 2">
            <a:extLst>
              <a:ext uri="{FF2B5EF4-FFF2-40B4-BE49-F238E27FC236}">
                <a16:creationId xmlns:a16="http://schemas.microsoft.com/office/drawing/2014/main" id="{8E263D22-F429-4BE0-A0BD-E73499E24C10}"/>
              </a:ext>
            </a:extLst>
          </p:cNvPr>
          <p:cNvSpPr txBox="1">
            <a:spLocks/>
          </p:cNvSpPr>
          <p:nvPr/>
        </p:nvSpPr>
        <p:spPr>
          <a:xfrm>
            <a:off x="457200" y="263518"/>
            <a:ext cx="8229600" cy="857250"/>
          </a:xfrm>
          <a:prstGeom prst="rect">
            <a:avLst/>
          </a:prstGeom>
        </p:spPr>
        <p:txBody>
          <a:bodyPr>
            <a:normAutofit/>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en-GB" dirty="0" err="1"/>
              <a:t>Disto</a:t>
            </a:r>
            <a:r>
              <a:rPr lang="hu-HU" dirty="0"/>
              <a:t>r</a:t>
            </a:r>
            <a:r>
              <a:rPr lang="en-GB" dirty="0" err="1"/>
              <a:t>tion</a:t>
            </a:r>
            <a:r>
              <a:rPr lang="en-GB" dirty="0"/>
              <a:t> of map projections</a:t>
            </a:r>
          </a:p>
        </p:txBody>
      </p:sp>
      <p:pic>
        <p:nvPicPr>
          <p:cNvPr id="3" name="Kép 2">
            <a:extLst>
              <a:ext uri="{FF2B5EF4-FFF2-40B4-BE49-F238E27FC236}">
                <a16:creationId xmlns:a16="http://schemas.microsoft.com/office/drawing/2014/main" id="{930CCBCC-DBFD-4AB0-8401-ABC538CD2822}"/>
              </a:ext>
            </a:extLst>
          </p:cNvPr>
          <p:cNvPicPr>
            <a:picLocks noChangeAspect="1"/>
          </p:cNvPicPr>
          <p:nvPr/>
        </p:nvPicPr>
        <p:blipFill>
          <a:blip r:embed="rId4"/>
          <a:stretch>
            <a:fillRect/>
          </a:stretch>
        </p:blipFill>
        <p:spPr>
          <a:xfrm>
            <a:off x="183998" y="1096390"/>
            <a:ext cx="3894291" cy="3168352"/>
          </a:xfrm>
          <a:prstGeom prst="rect">
            <a:avLst/>
          </a:prstGeom>
        </p:spPr>
      </p:pic>
      <p:sp>
        <p:nvSpPr>
          <p:cNvPr id="6" name="Szövegdoboz 5">
            <a:extLst>
              <a:ext uri="{FF2B5EF4-FFF2-40B4-BE49-F238E27FC236}">
                <a16:creationId xmlns:a16="http://schemas.microsoft.com/office/drawing/2014/main" id="{D93DCCAE-50CE-4B24-8101-B19B114CED0E}"/>
              </a:ext>
            </a:extLst>
          </p:cNvPr>
          <p:cNvSpPr txBox="1"/>
          <p:nvPr/>
        </p:nvSpPr>
        <p:spPr>
          <a:xfrm>
            <a:off x="755576" y="2981008"/>
            <a:ext cx="728109" cy="369332"/>
          </a:xfrm>
          <a:prstGeom prst="rect">
            <a:avLst/>
          </a:prstGeom>
          <a:noFill/>
        </p:spPr>
        <p:txBody>
          <a:bodyPr wrap="square">
            <a:spAutoFit/>
          </a:bodyPr>
          <a:lstStyle/>
          <a:p>
            <a:pPr algn="ctr"/>
            <a:r>
              <a:rPr lang="hu-HU" altLang="hu-HU" b="1" dirty="0">
                <a:solidFill>
                  <a:srgbClr val="4E7A45"/>
                </a:solidFill>
                <a:latin typeface="Times New Roman" panose="02020603050405020304" pitchFamily="18" charset="0"/>
                <a:cs typeface="Times New Roman" panose="02020603050405020304" pitchFamily="18" charset="0"/>
              </a:rPr>
              <a:t>(</a:t>
            </a:r>
            <a:r>
              <a:rPr lang="hu-HU" altLang="hu-HU" b="1" dirty="0">
                <a:solidFill>
                  <a:srgbClr val="4E7A45"/>
                </a:solidFill>
                <a:latin typeface="Symbol" panose="05050102010706020507" pitchFamily="18" charset="2"/>
                <a:cs typeface="Times New Roman" panose="02020603050405020304" pitchFamily="18" charset="0"/>
              </a:rPr>
              <a:t>F</a:t>
            </a:r>
            <a:r>
              <a:rPr lang="hu-HU" altLang="hu-HU" b="1" dirty="0">
                <a:solidFill>
                  <a:srgbClr val="4E7A45"/>
                </a:solidFill>
                <a:latin typeface="Times New Roman" panose="02020603050405020304" pitchFamily="18" charset="0"/>
                <a:cs typeface="Times New Roman" panose="02020603050405020304" pitchFamily="18" charset="0"/>
              </a:rPr>
              <a:t>,</a:t>
            </a:r>
            <a:r>
              <a:rPr lang="hu-HU" altLang="hu-HU" b="1" dirty="0">
                <a:solidFill>
                  <a:srgbClr val="4E7A45"/>
                </a:solidFill>
                <a:latin typeface="Symbol" panose="05050102010706020507" pitchFamily="18" charset="2"/>
                <a:cs typeface="Times New Roman" panose="02020603050405020304" pitchFamily="18" charset="0"/>
              </a:rPr>
              <a:t>L</a:t>
            </a:r>
            <a:r>
              <a:rPr lang="hu-HU" altLang="hu-HU" b="1" dirty="0">
                <a:solidFill>
                  <a:srgbClr val="4E7A45"/>
                </a:solidFill>
                <a:latin typeface="Times New Roman" panose="02020603050405020304" pitchFamily="18" charset="0"/>
                <a:cs typeface="Times New Roman" panose="02020603050405020304" pitchFamily="18" charset="0"/>
              </a:rPr>
              <a:t>)</a:t>
            </a:r>
            <a:r>
              <a:rPr lang="en-GB" altLang="hu-HU" sz="1800" b="1" i="1" dirty="0">
                <a:solidFill>
                  <a:srgbClr val="4E7A45"/>
                </a:solidFill>
                <a:latin typeface="Times New Roman" panose="02020603050405020304" pitchFamily="18" charset="0"/>
                <a:cs typeface="Times New Roman" panose="02020603050405020304" pitchFamily="18" charset="0"/>
              </a:rPr>
              <a:t> </a:t>
            </a:r>
            <a:endParaRPr lang="hu-HU" dirty="0"/>
          </a:p>
        </p:txBody>
      </p:sp>
      <p:sp>
        <p:nvSpPr>
          <p:cNvPr id="7" name="Szövegdoboz 6">
            <a:extLst>
              <a:ext uri="{FF2B5EF4-FFF2-40B4-BE49-F238E27FC236}">
                <a16:creationId xmlns:a16="http://schemas.microsoft.com/office/drawing/2014/main" id="{166F8E10-1A6B-45D2-B94E-1E03306D8CA7}"/>
              </a:ext>
            </a:extLst>
          </p:cNvPr>
          <p:cNvSpPr txBox="1"/>
          <p:nvPr/>
        </p:nvSpPr>
        <p:spPr>
          <a:xfrm>
            <a:off x="-13819" y="1595758"/>
            <a:ext cx="942038" cy="369332"/>
          </a:xfrm>
          <a:prstGeom prst="rect">
            <a:avLst/>
          </a:prstGeom>
          <a:noFill/>
        </p:spPr>
        <p:txBody>
          <a:bodyPr wrap="square">
            <a:spAutoFit/>
          </a:bodyPr>
          <a:lstStyle/>
          <a:p>
            <a:pPr algn="ctr"/>
            <a:r>
              <a:rPr lang="hu-HU" altLang="hu-HU" b="1" dirty="0">
                <a:solidFill>
                  <a:srgbClr val="4E7A45"/>
                </a:solidFill>
                <a:latin typeface="Times New Roman" panose="02020603050405020304" pitchFamily="18" charset="0"/>
                <a:cs typeface="Times New Roman" panose="02020603050405020304" pitchFamily="18" charset="0"/>
              </a:rPr>
              <a:t>(E,N)</a:t>
            </a:r>
            <a:r>
              <a:rPr lang="en-GB" altLang="hu-HU" sz="1800" b="1" i="1" dirty="0">
                <a:solidFill>
                  <a:srgbClr val="4E7A45"/>
                </a:solidFill>
                <a:latin typeface="Times New Roman" panose="02020603050405020304" pitchFamily="18" charset="0"/>
                <a:cs typeface="Times New Roman" panose="02020603050405020304" pitchFamily="18" charset="0"/>
              </a:rPr>
              <a:t> </a:t>
            </a:r>
            <a:endParaRPr lang="hu-HU" dirty="0"/>
          </a:p>
        </p:txBody>
      </p:sp>
    </p:spTree>
    <p:extLst>
      <p:ext uri="{BB962C8B-B14F-4D97-AF65-F5344CB8AC3E}">
        <p14:creationId xmlns:p14="http://schemas.microsoft.com/office/powerpoint/2010/main" val="2707069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9" name="Rectangle 9">
            <a:extLst>
              <a:ext uri="{FF2B5EF4-FFF2-40B4-BE49-F238E27FC236}">
                <a16:creationId xmlns:a16="http://schemas.microsoft.com/office/drawing/2014/main" id="{424D7CB2-EB24-48D1-B270-080EF6986CB4}"/>
              </a:ext>
            </a:extLst>
          </p:cNvPr>
          <p:cNvSpPr>
            <a:spLocks noChangeArrowheads="1"/>
          </p:cNvSpPr>
          <p:nvPr/>
        </p:nvSpPr>
        <p:spPr bwMode="auto">
          <a:xfrm>
            <a:off x="4211960" y="933136"/>
            <a:ext cx="4608511" cy="3647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en-GB" altLang="hu-HU" sz="2100" dirty="0">
                <a:solidFill>
                  <a:srgbClr val="4E7A45"/>
                </a:solidFill>
                <a:latin typeface="Times New Roman" panose="02020603050405020304" pitchFamily="18" charset="0"/>
                <a:cs typeface="Times New Roman" panose="02020603050405020304" pitchFamily="18" charset="0"/>
              </a:rPr>
              <a:t>Projections when certain is preserved:</a:t>
            </a:r>
          </a:p>
          <a:p>
            <a:pPr algn="just"/>
            <a:endParaRPr lang="en-GB" altLang="hu-HU" sz="2100" dirty="0">
              <a:solidFill>
                <a:srgbClr val="4E7A45"/>
              </a:solidFill>
              <a:latin typeface="Times New Roman" panose="02020603050405020304" pitchFamily="18" charset="0"/>
              <a:cs typeface="Times New Roman" panose="02020603050405020304" pitchFamily="18" charset="0"/>
            </a:endParaRPr>
          </a:p>
          <a:p>
            <a:pPr algn="just"/>
            <a:r>
              <a:rPr lang="en-GB" altLang="hu-HU" sz="2100" b="1" i="1" dirty="0">
                <a:solidFill>
                  <a:srgbClr val="4E7A45"/>
                </a:solidFill>
                <a:latin typeface="Times New Roman" panose="02020603050405020304" pitchFamily="18" charset="0"/>
                <a:cs typeface="Times New Roman" panose="02020603050405020304" pitchFamily="18" charset="0"/>
              </a:rPr>
              <a:t>Conformal</a:t>
            </a:r>
            <a:r>
              <a:rPr lang="en-GB" altLang="hu-HU" sz="2100" dirty="0">
                <a:solidFill>
                  <a:srgbClr val="4E7A45"/>
                </a:solidFill>
                <a:latin typeface="Times New Roman" panose="02020603050405020304" pitchFamily="18" charset="0"/>
                <a:cs typeface="Times New Roman" panose="02020603050405020304" pitchFamily="18" charset="0"/>
              </a:rPr>
              <a:t> projection: </a:t>
            </a:r>
          </a:p>
          <a:p>
            <a:pPr algn="just"/>
            <a:r>
              <a:rPr lang="en-GB" altLang="hu-HU" sz="2100" dirty="0">
                <a:solidFill>
                  <a:srgbClr val="4E7A45"/>
                </a:solidFill>
                <a:latin typeface="Times New Roman" panose="02020603050405020304" pitchFamily="18" charset="0"/>
                <a:cs typeface="Times New Roman" panose="02020603050405020304" pitchFamily="18" charset="0"/>
              </a:rPr>
              <a:t>	preserves angles</a:t>
            </a:r>
          </a:p>
          <a:p>
            <a:pPr algn="just"/>
            <a:r>
              <a:rPr lang="en-GB" altLang="hu-HU" sz="2100" b="1" i="1" dirty="0">
                <a:solidFill>
                  <a:srgbClr val="4E7A45"/>
                </a:solidFill>
                <a:latin typeface="Times New Roman" panose="02020603050405020304" pitchFamily="18" charset="0"/>
                <a:cs typeface="Times New Roman" panose="02020603050405020304" pitchFamily="18" charset="0"/>
              </a:rPr>
              <a:t>Equal-area</a:t>
            </a:r>
            <a:r>
              <a:rPr lang="en-GB" altLang="hu-HU" sz="2100" dirty="0">
                <a:solidFill>
                  <a:srgbClr val="4E7A45"/>
                </a:solidFill>
                <a:latin typeface="Times New Roman" panose="02020603050405020304" pitchFamily="18" charset="0"/>
                <a:cs typeface="Times New Roman" panose="02020603050405020304" pitchFamily="18" charset="0"/>
              </a:rPr>
              <a:t> projection: </a:t>
            </a:r>
          </a:p>
          <a:p>
            <a:pPr algn="just"/>
            <a:r>
              <a:rPr lang="en-GB" altLang="hu-HU" sz="2100" dirty="0">
                <a:solidFill>
                  <a:srgbClr val="4E7A45"/>
                </a:solidFill>
                <a:latin typeface="Times New Roman" panose="02020603050405020304" pitchFamily="18" charset="0"/>
                <a:cs typeface="Times New Roman" panose="02020603050405020304" pitchFamily="18" charset="0"/>
              </a:rPr>
              <a:t>	preserves area</a:t>
            </a:r>
          </a:p>
          <a:p>
            <a:pPr algn="just"/>
            <a:r>
              <a:rPr lang="en-GB" altLang="hu-HU" sz="2100" b="1" i="1" dirty="0">
                <a:solidFill>
                  <a:srgbClr val="4E7A45"/>
                </a:solidFill>
                <a:latin typeface="Times New Roman" panose="02020603050405020304" pitchFamily="18" charset="0"/>
                <a:cs typeface="Times New Roman" panose="02020603050405020304" pitchFamily="18" charset="0"/>
              </a:rPr>
              <a:t>Equidistant</a:t>
            </a:r>
            <a:r>
              <a:rPr lang="en-GB" altLang="hu-HU" sz="2100" dirty="0">
                <a:solidFill>
                  <a:srgbClr val="4E7A45"/>
                </a:solidFill>
                <a:latin typeface="Times New Roman" panose="02020603050405020304" pitchFamily="18" charset="0"/>
                <a:cs typeface="Times New Roman" panose="02020603050405020304" pitchFamily="18" charset="0"/>
              </a:rPr>
              <a:t> projection:</a:t>
            </a:r>
          </a:p>
          <a:p>
            <a:pPr algn="just"/>
            <a:r>
              <a:rPr lang="en-GB" altLang="hu-HU" sz="2100" dirty="0">
                <a:solidFill>
                  <a:srgbClr val="4E7A45"/>
                </a:solidFill>
                <a:latin typeface="Times New Roman" panose="02020603050405020304" pitchFamily="18" charset="0"/>
                <a:cs typeface="Times New Roman" panose="02020603050405020304" pitchFamily="18" charset="0"/>
              </a:rPr>
              <a:t>	preserves distances</a:t>
            </a:r>
          </a:p>
          <a:p>
            <a:pPr algn="just"/>
            <a:r>
              <a:rPr lang="en-GB" altLang="hu-HU" sz="2100" dirty="0">
                <a:solidFill>
                  <a:srgbClr val="4E7A45"/>
                </a:solidFill>
                <a:latin typeface="Times New Roman" panose="02020603050405020304" pitchFamily="18" charset="0"/>
                <a:cs typeface="Times New Roman" panose="02020603050405020304" pitchFamily="18" charset="0"/>
              </a:rPr>
              <a:t>	BUT! Distance cannot be 	preserved generally, only along 	special direction (not isotropic)</a:t>
            </a:r>
          </a:p>
        </p:txBody>
      </p:sp>
      <p:pic>
        <p:nvPicPr>
          <p:cNvPr id="168970" name="Picture 10">
            <a:extLst>
              <a:ext uri="{FF2B5EF4-FFF2-40B4-BE49-F238E27FC236}">
                <a16:creationId xmlns:a16="http://schemas.microsoft.com/office/drawing/2014/main" id="{1AA29221-655C-4E9A-AA05-D1CFAC7118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732" y="1467698"/>
            <a:ext cx="2945630" cy="2208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ím 2">
            <a:extLst>
              <a:ext uri="{FF2B5EF4-FFF2-40B4-BE49-F238E27FC236}">
                <a16:creationId xmlns:a16="http://schemas.microsoft.com/office/drawing/2014/main" id="{8E263D22-F429-4BE0-A0BD-E73499E24C10}"/>
              </a:ext>
            </a:extLst>
          </p:cNvPr>
          <p:cNvSpPr txBox="1">
            <a:spLocks/>
          </p:cNvSpPr>
          <p:nvPr/>
        </p:nvSpPr>
        <p:spPr>
          <a:xfrm>
            <a:off x="457200" y="263518"/>
            <a:ext cx="8229600" cy="857250"/>
          </a:xfrm>
          <a:prstGeom prst="rect">
            <a:avLst/>
          </a:prstGeom>
        </p:spPr>
        <p:txBody>
          <a:bodyPr>
            <a:normAutofit/>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en-GB" dirty="0" err="1"/>
              <a:t>Disto</a:t>
            </a:r>
            <a:r>
              <a:rPr lang="hu-HU" dirty="0"/>
              <a:t>r</a:t>
            </a:r>
            <a:r>
              <a:rPr lang="en-GB" dirty="0" err="1"/>
              <a:t>tion</a:t>
            </a:r>
            <a:r>
              <a:rPr lang="en-GB" dirty="0"/>
              <a:t> of map projections</a:t>
            </a:r>
          </a:p>
        </p:txBody>
      </p:sp>
      <p:pic>
        <p:nvPicPr>
          <p:cNvPr id="3" name="Kép 2">
            <a:extLst>
              <a:ext uri="{FF2B5EF4-FFF2-40B4-BE49-F238E27FC236}">
                <a16:creationId xmlns:a16="http://schemas.microsoft.com/office/drawing/2014/main" id="{930CCBCC-DBFD-4AB0-8401-ABC538CD2822}"/>
              </a:ext>
            </a:extLst>
          </p:cNvPr>
          <p:cNvPicPr>
            <a:picLocks noChangeAspect="1"/>
          </p:cNvPicPr>
          <p:nvPr/>
        </p:nvPicPr>
        <p:blipFill>
          <a:blip r:embed="rId4"/>
          <a:stretch>
            <a:fillRect/>
          </a:stretch>
        </p:blipFill>
        <p:spPr>
          <a:xfrm>
            <a:off x="183998" y="1096390"/>
            <a:ext cx="3894291" cy="3168352"/>
          </a:xfrm>
          <a:prstGeom prst="rect">
            <a:avLst/>
          </a:prstGeom>
        </p:spPr>
      </p:pic>
      <p:sp>
        <p:nvSpPr>
          <p:cNvPr id="6" name="Szövegdoboz 5">
            <a:extLst>
              <a:ext uri="{FF2B5EF4-FFF2-40B4-BE49-F238E27FC236}">
                <a16:creationId xmlns:a16="http://schemas.microsoft.com/office/drawing/2014/main" id="{CFB89923-4E20-468D-AAB2-93CDA0420883}"/>
              </a:ext>
            </a:extLst>
          </p:cNvPr>
          <p:cNvSpPr txBox="1"/>
          <p:nvPr/>
        </p:nvSpPr>
        <p:spPr>
          <a:xfrm>
            <a:off x="755576" y="2981008"/>
            <a:ext cx="728109" cy="369332"/>
          </a:xfrm>
          <a:prstGeom prst="rect">
            <a:avLst/>
          </a:prstGeom>
          <a:noFill/>
        </p:spPr>
        <p:txBody>
          <a:bodyPr wrap="square">
            <a:spAutoFit/>
          </a:bodyPr>
          <a:lstStyle/>
          <a:p>
            <a:pPr algn="ctr"/>
            <a:r>
              <a:rPr lang="hu-HU" altLang="hu-HU" b="1" dirty="0">
                <a:solidFill>
                  <a:srgbClr val="4E7A45"/>
                </a:solidFill>
                <a:latin typeface="Times New Roman" panose="02020603050405020304" pitchFamily="18" charset="0"/>
                <a:cs typeface="Times New Roman" panose="02020603050405020304" pitchFamily="18" charset="0"/>
              </a:rPr>
              <a:t>(</a:t>
            </a:r>
            <a:r>
              <a:rPr lang="hu-HU" altLang="hu-HU" b="1" dirty="0">
                <a:solidFill>
                  <a:srgbClr val="4E7A45"/>
                </a:solidFill>
                <a:latin typeface="Symbol" panose="05050102010706020507" pitchFamily="18" charset="2"/>
                <a:cs typeface="Times New Roman" panose="02020603050405020304" pitchFamily="18" charset="0"/>
              </a:rPr>
              <a:t>F</a:t>
            </a:r>
            <a:r>
              <a:rPr lang="hu-HU" altLang="hu-HU" b="1" dirty="0">
                <a:solidFill>
                  <a:srgbClr val="4E7A45"/>
                </a:solidFill>
                <a:latin typeface="Times New Roman" panose="02020603050405020304" pitchFamily="18" charset="0"/>
                <a:cs typeface="Times New Roman" panose="02020603050405020304" pitchFamily="18" charset="0"/>
              </a:rPr>
              <a:t>,</a:t>
            </a:r>
            <a:r>
              <a:rPr lang="hu-HU" altLang="hu-HU" b="1" dirty="0">
                <a:solidFill>
                  <a:srgbClr val="4E7A45"/>
                </a:solidFill>
                <a:latin typeface="Symbol" panose="05050102010706020507" pitchFamily="18" charset="2"/>
                <a:cs typeface="Times New Roman" panose="02020603050405020304" pitchFamily="18" charset="0"/>
              </a:rPr>
              <a:t>L</a:t>
            </a:r>
            <a:r>
              <a:rPr lang="hu-HU" altLang="hu-HU" b="1" dirty="0">
                <a:solidFill>
                  <a:srgbClr val="4E7A45"/>
                </a:solidFill>
                <a:latin typeface="Times New Roman" panose="02020603050405020304" pitchFamily="18" charset="0"/>
                <a:cs typeface="Times New Roman" panose="02020603050405020304" pitchFamily="18" charset="0"/>
              </a:rPr>
              <a:t>)</a:t>
            </a:r>
            <a:r>
              <a:rPr lang="en-GB" altLang="hu-HU" sz="1800" b="1" i="1" dirty="0">
                <a:solidFill>
                  <a:srgbClr val="4E7A45"/>
                </a:solidFill>
                <a:latin typeface="Times New Roman" panose="02020603050405020304" pitchFamily="18" charset="0"/>
                <a:cs typeface="Times New Roman" panose="02020603050405020304" pitchFamily="18" charset="0"/>
              </a:rPr>
              <a:t> </a:t>
            </a:r>
            <a:endParaRPr lang="hu-HU" dirty="0"/>
          </a:p>
        </p:txBody>
      </p:sp>
      <p:sp>
        <p:nvSpPr>
          <p:cNvPr id="7" name="Szövegdoboz 6">
            <a:extLst>
              <a:ext uri="{FF2B5EF4-FFF2-40B4-BE49-F238E27FC236}">
                <a16:creationId xmlns:a16="http://schemas.microsoft.com/office/drawing/2014/main" id="{691A426E-2D19-43D5-BC1D-D4BB7A9A87F8}"/>
              </a:ext>
            </a:extLst>
          </p:cNvPr>
          <p:cNvSpPr txBox="1"/>
          <p:nvPr/>
        </p:nvSpPr>
        <p:spPr>
          <a:xfrm>
            <a:off x="-13819" y="1595758"/>
            <a:ext cx="942038" cy="369332"/>
          </a:xfrm>
          <a:prstGeom prst="rect">
            <a:avLst/>
          </a:prstGeom>
          <a:noFill/>
        </p:spPr>
        <p:txBody>
          <a:bodyPr wrap="square">
            <a:spAutoFit/>
          </a:bodyPr>
          <a:lstStyle/>
          <a:p>
            <a:pPr algn="ctr"/>
            <a:r>
              <a:rPr lang="hu-HU" altLang="hu-HU" b="1" dirty="0">
                <a:solidFill>
                  <a:srgbClr val="4E7A45"/>
                </a:solidFill>
                <a:latin typeface="Times New Roman" panose="02020603050405020304" pitchFamily="18" charset="0"/>
                <a:cs typeface="Times New Roman" panose="02020603050405020304" pitchFamily="18" charset="0"/>
              </a:rPr>
              <a:t>(E,N)</a:t>
            </a:r>
            <a:r>
              <a:rPr lang="en-GB" altLang="hu-HU" sz="1800" b="1" i="1" dirty="0">
                <a:solidFill>
                  <a:srgbClr val="4E7A45"/>
                </a:solidFill>
                <a:latin typeface="Times New Roman" panose="02020603050405020304" pitchFamily="18" charset="0"/>
                <a:cs typeface="Times New Roman" panose="02020603050405020304" pitchFamily="18" charset="0"/>
              </a:rPr>
              <a:t> </a:t>
            </a:r>
            <a:endParaRPr lang="hu-HU" dirty="0"/>
          </a:p>
        </p:txBody>
      </p:sp>
    </p:spTree>
    <p:extLst>
      <p:ext uri="{BB962C8B-B14F-4D97-AF65-F5344CB8AC3E}">
        <p14:creationId xmlns:p14="http://schemas.microsoft.com/office/powerpoint/2010/main" val="30686456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9" name="Rectangle 9">
            <a:extLst>
              <a:ext uri="{FF2B5EF4-FFF2-40B4-BE49-F238E27FC236}">
                <a16:creationId xmlns:a16="http://schemas.microsoft.com/office/drawing/2014/main" id="{424D7CB2-EB24-48D1-B270-080EF6986CB4}"/>
              </a:ext>
            </a:extLst>
          </p:cNvPr>
          <p:cNvSpPr>
            <a:spLocks noChangeArrowheads="1"/>
          </p:cNvSpPr>
          <p:nvPr/>
        </p:nvSpPr>
        <p:spPr bwMode="auto">
          <a:xfrm>
            <a:off x="4211960" y="1205340"/>
            <a:ext cx="4608511"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en-GB" altLang="hu-HU" sz="2100" dirty="0">
                <a:solidFill>
                  <a:srgbClr val="4E7A45"/>
                </a:solidFill>
                <a:latin typeface="Times New Roman" panose="02020603050405020304" pitchFamily="18" charset="0"/>
                <a:cs typeface="Times New Roman" panose="02020603050405020304" pitchFamily="18" charset="0"/>
              </a:rPr>
              <a:t>For engineering purposes, generally the </a:t>
            </a:r>
            <a:r>
              <a:rPr lang="en-GB" altLang="hu-HU" sz="2100" b="1" i="1" dirty="0">
                <a:solidFill>
                  <a:srgbClr val="4E7A45"/>
                </a:solidFill>
                <a:latin typeface="Times New Roman" panose="02020603050405020304" pitchFamily="18" charset="0"/>
                <a:cs typeface="Times New Roman" panose="02020603050405020304" pitchFamily="18" charset="0"/>
              </a:rPr>
              <a:t>conformal</a:t>
            </a:r>
            <a:r>
              <a:rPr lang="en-GB" altLang="hu-HU" sz="2100" dirty="0">
                <a:solidFill>
                  <a:srgbClr val="4E7A45"/>
                </a:solidFill>
                <a:latin typeface="Times New Roman" panose="02020603050405020304" pitchFamily="18" charset="0"/>
                <a:cs typeface="Times New Roman" panose="02020603050405020304" pitchFamily="18" charset="0"/>
              </a:rPr>
              <a:t> map projection is applied (preserving angles).</a:t>
            </a:r>
          </a:p>
          <a:p>
            <a:pPr algn="just"/>
            <a:endParaRPr lang="en-GB" altLang="hu-HU" sz="2100" dirty="0">
              <a:solidFill>
                <a:srgbClr val="4E7A45"/>
              </a:solidFill>
              <a:latin typeface="Times New Roman" panose="02020603050405020304" pitchFamily="18" charset="0"/>
              <a:cs typeface="Times New Roman" panose="02020603050405020304" pitchFamily="18" charset="0"/>
            </a:endParaRPr>
          </a:p>
          <a:p>
            <a:pPr algn="just"/>
            <a:r>
              <a:rPr lang="en-GB" altLang="hu-HU" sz="2100" dirty="0">
                <a:solidFill>
                  <a:srgbClr val="4E7A45"/>
                </a:solidFill>
                <a:latin typeface="Times New Roman" panose="02020603050405020304" pitchFamily="18" charset="0"/>
                <a:cs typeface="Times New Roman" panose="02020603050405020304" pitchFamily="18" charset="0"/>
              </a:rPr>
              <a:t>Additionally, maps used for engineering are defined to have locally (around the cent</a:t>
            </a:r>
            <a:r>
              <a:rPr lang="hu-HU" altLang="hu-HU" sz="2100" dirty="0">
                <a:solidFill>
                  <a:srgbClr val="4E7A45"/>
                </a:solidFill>
                <a:latin typeface="Times New Roman" panose="02020603050405020304" pitchFamily="18" charset="0"/>
                <a:cs typeface="Times New Roman" panose="02020603050405020304" pitchFamily="18" charset="0"/>
              </a:rPr>
              <a:t>r</a:t>
            </a:r>
            <a:r>
              <a:rPr lang="en-GB" altLang="hu-HU" sz="2100" dirty="0">
                <a:solidFill>
                  <a:srgbClr val="4E7A45"/>
                </a:solidFill>
                <a:latin typeface="Times New Roman" panose="02020603050405020304" pitchFamily="18" charset="0"/>
                <a:cs typeface="Times New Roman" panose="02020603050405020304" pitchFamily="18" charset="0"/>
              </a:rPr>
              <a:t>e of the origin) „small” distortion of the distance. So practically, over „small” regions it can be considered to efficiently preserving the shape.</a:t>
            </a:r>
          </a:p>
        </p:txBody>
      </p:sp>
      <p:pic>
        <p:nvPicPr>
          <p:cNvPr id="168970" name="Picture 10">
            <a:extLst>
              <a:ext uri="{FF2B5EF4-FFF2-40B4-BE49-F238E27FC236}">
                <a16:creationId xmlns:a16="http://schemas.microsoft.com/office/drawing/2014/main" id="{1AA29221-655C-4E9A-AA05-D1CFAC7118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732" y="1467698"/>
            <a:ext cx="2945630" cy="2208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ím 2">
            <a:extLst>
              <a:ext uri="{FF2B5EF4-FFF2-40B4-BE49-F238E27FC236}">
                <a16:creationId xmlns:a16="http://schemas.microsoft.com/office/drawing/2014/main" id="{8E263D22-F429-4BE0-A0BD-E73499E24C10}"/>
              </a:ext>
            </a:extLst>
          </p:cNvPr>
          <p:cNvSpPr txBox="1">
            <a:spLocks/>
          </p:cNvSpPr>
          <p:nvPr/>
        </p:nvSpPr>
        <p:spPr>
          <a:xfrm>
            <a:off x="457200" y="263518"/>
            <a:ext cx="8229600" cy="857250"/>
          </a:xfrm>
          <a:prstGeom prst="rect">
            <a:avLst/>
          </a:prstGeom>
        </p:spPr>
        <p:txBody>
          <a:bodyPr>
            <a:normAutofit/>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en-GB" dirty="0" err="1"/>
              <a:t>Disto</a:t>
            </a:r>
            <a:r>
              <a:rPr lang="hu-HU" dirty="0"/>
              <a:t>r</a:t>
            </a:r>
            <a:r>
              <a:rPr lang="en-GB" dirty="0" err="1"/>
              <a:t>tion</a:t>
            </a:r>
            <a:r>
              <a:rPr lang="en-GB" dirty="0"/>
              <a:t> of map projections</a:t>
            </a:r>
          </a:p>
        </p:txBody>
      </p:sp>
      <p:pic>
        <p:nvPicPr>
          <p:cNvPr id="3" name="Kép 2">
            <a:extLst>
              <a:ext uri="{FF2B5EF4-FFF2-40B4-BE49-F238E27FC236}">
                <a16:creationId xmlns:a16="http://schemas.microsoft.com/office/drawing/2014/main" id="{930CCBCC-DBFD-4AB0-8401-ABC538CD2822}"/>
              </a:ext>
            </a:extLst>
          </p:cNvPr>
          <p:cNvPicPr>
            <a:picLocks noChangeAspect="1"/>
          </p:cNvPicPr>
          <p:nvPr/>
        </p:nvPicPr>
        <p:blipFill>
          <a:blip r:embed="rId4"/>
          <a:stretch>
            <a:fillRect/>
          </a:stretch>
        </p:blipFill>
        <p:spPr>
          <a:xfrm>
            <a:off x="183998" y="1096390"/>
            <a:ext cx="3894291" cy="3168352"/>
          </a:xfrm>
          <a:prstGeom prst="rect">
            <a:avLst/>
          </a:prstGeom>
        </p:spPr>
      </p:pic>
      <p:sp>
        <p:nvSpPr>
          <p:cNvPr id="6" name="Szövegdoboz 5">
            <a:extLst>
              <a:ext uri="{FF2B5EF4-FFF2-40B4-BE49-F238E27FC236}">
                <a16:creationId xmlns:a16="http://schemas.microsoft.com/office/drawing/2014/main" id="{4CB13E39-D279-49BB-9413-29FB4CA11864}"/>
              </a:ext>
            </a:extLst>
          </p:cNvPr>
          <p:cNvSpPr txBox="1"/>
          <p:nvPr/>
        </p:nvSpPr>
        <p:spPr>
          <a:xfrm>
            <a:off x="755576" y="2981008"/>
            <a:ext cx="728109" cy="369332"/>
          </a:xfrm>
          <a:prstGeom prst="rect">
            <a:avLst/>
          </a:prstGeom>
          <a:noFill/>
        </p:spPr>
        <p:txBody>
          <a:bodyPr wrap="square">
            <a:spAutoFit/>
          </a:bodyPr>
          <a:lstStyle/>
          <a:p>
            <a:pPr algn="ctr"/>
            <a:r>
              <a:rPr lang="hu-HU" altLang="hu-HU" b="1" dirty="0">
                <a:solidFill>
                  <a:srgbClr val="4E7A45"/>
                </a:solidFill>
                <a:latin typeface="Times New Roman" panose="02020603050405020304" pitchFamily="18" charset="0"/>
                <a:cs typeface="Times New Roman" panose="02020603050405020304" pitchFamily="18" charset="0"/>
              </a:rPr>
              <a:t>(</a:t>
            </a:r>
            <a:r>
              <a:rPr lang="hu-HU" altLang="hu-HU" b="1" dirty="0">
                <a:solidFill>
                  <a:srgbClr val="4E7A45"/>
                </a:solidFill>
                <a:latin typeface="Symbol" panose="05050102010706020507" pitchFamily="18" charset="2"/>
                <a:cs typeface="Times New Roman" panose="02020603050405020304" pitchFamily="18" charset="0"/>
              </a:rPr>
              <a:t>F</a:t>
            </a:r>
            <a:r>
              <a:rPr lang="hu-HU" altLang="hu-HU" b="1" dirty="0">
                <a:solidFill>
                  <a:srgbClr val="4E7A45"/>
                </a:solidFill>
                <a:latin typeface="Times New Roman" panose="02020603050405020304" pitchFamily="18" charset="0"/>
                <a:cs typeface="Times New Roman" panose="02020603050405020304" pitchFamily="18" charset="0"/>
              </a:rPr>
              <a:t>,</a:t>
            </a:r>
            <a:r>
              <a:rPr lang="hu-HU" altLang="hu-HU" b="1" dirty="0">
                <a:solidFill>
                  <a:srgbClr val="4E7A45"/>
                </a:solidFill>
                <a:latin typeface="Symbol" panose="05050102010706020507" pitchFamily="18" charset="2"/>
                <a:cs typeface="Times New Roman" panose="02020603050405020304" pitchFamily="18" charset="0"/>
              </a:rPr>
              <a:t>L</a:t>
            </a:r>
            <a:r>
              <a:rPr lang="hu-HU" altLang="hu-HU" b="1" dirty="0">
                <a:solidFill>
                  <a:srgbClr val="4E7A45"/>
                </a:solidFill>
                <a:latin typeface="Times New Roman" panose="02020603050405020304" pitchFamily="18" charset="0"/>
                <a:cs typeface="Times New Roman" panose="02020603050405020304" pitchFamily="18" charset="0"/>
              </a:rPr>
              <a:t>)</a:t>
            </a:r>
            <a:r>
              <a:rPr lang="en-GB" altLang="hu-HU" sz="1800" b="1" i="1" dirty="0">
                <a:solidFill>
                  <a:srgbClr val="4E7A45"/>
                </a:solidFill>
                <a:latin typeface="Times New Roman" panose="02020603050405020304" pitchFamily="18" charset="0"/>
                <a:cs typeface="Times New Roman" panose="02020603050405020304" pitchFamily="18" charset="0"/>
              </a:rPr>
              <a:t> </a:t>
            </a:r>
            <a:endParaRPr lang="hu-HU" dirty="0"/>
          </a:p>
        </p:txBody>
      </p:sp>
      <p:sp>
        <p:nvSpPr>
          <p:cNvPr id="7" name="Szövegdoboz 6">
            <a:extLst>
              <a:ext uri="{FF2B5EF4-FFF2-40B4-BE49-F238E27FC236}">
                <a16:creationId xmlns:a16="http://schemas.microsoft.com/office/drawing/2014/main" id="{043C744C-59BB-46D0-BA40-D5E4BB57FF49}"/>
              </a:ext>
            </a:extLst>
          </p:cNvPr>
          <p:cNvSpPr txBox="1"/>
          <p:nvPr/>
        </p:nvSpPr>
        <p:spPr>
          <a:xfrm>
            <a:off x="-13819" y="1595758"/>
            <a:ext cx="942038" cy="369332"/>
          </a:xfrm>
          <a:prstGeom prst="rect">
            <a:avLst/>
          </a:prstGeom>
          <a:noFill/>
        </p:spPr>
        <p:txBody>
          <a:bodyPr wrap="square">
            <a:spAutoFit/>
          </a:bodyPr>
          <a:lstStyle/>
          <a:p>
            <a:pPr algn="ctr"/>
            <a:r>
              <a:rPr lang="hu-HU" altLang="hu-HU" b="1" dirty="0">
                <a:solidFill>
                  <a:srgbClr val="4E7A45"/>
                </a:solidFill>
                <a:latin typeface="Times New Roman" panose="02020603050405020304" pitchFamily="18" charset="0"/>
                <a:cs typeface="Times New Roman" panose="02020603050405020304" pitchFamily="18" charset="0"/>
              </a:rPr>
              <a:t>(E,N)</a:t>
            </a:r>
            <a:r>
              <a:rPr lang="en-GB" altLang="hu-HU" sz="1800" b="1" i="1" dirty="0">
                <a:solidFill>
                  <a:srgbClr val="4E7A45"/>
                </a:solidFill>
                <a:latin typeface="Times New Roman" panose="02020603050405020304" pitchFamily="18" charset="0"/>
                <a:cs typeface="Times New Roman" panose="02020603050405020304" pitchFamily="18" charset="0"/>
              </a:rPr>
              <a:t> </a:t>
            </a:r>
            <a:endParaRPr lang="hu-HU" dirty="0"/>
          </a:p>
        </p:txBody>
      </p:sp>
    </p:spTree>
    <p:extLst>
      <p:ext uri="{BB962C8B-B14F-4D97-AF65-F5344CB8AC3E}">
        <p14:creationId xmlns:p14="http://schemas.microsoft.com/office/powerpoint/2010/main" val="28751153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9" name="Rectangle 9">
            <a:extLst>
              <a:ext uri="{FF2B5EF4-FFF2-40B4-BE49-F238E27FC236}">
                <a16:creationId xmlns:a16="http://schemas.microsoft.com/office/drawing/2014/main" id="{424D7CB2-EB24-48D1-B270-080EF6986CB4}"/>
              </a:ext>
            </a:extLst>
          </p:cNvPr>
          <p:cNvSpPr>
            <a:spLocks noChangeArrowheads="1"/>
          </p:cNvSpPr>
          <p:nvPr/>
        </p:nvSpPr>
        <p:spPr bwMode="auto">
          <a:xfrm>
            <a:off x="4270885" y="555526"/>
            <a:ext cx="4608511"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en-GB" altLang="hu-HU" sz="2100" b="1" i="1" dirty="0">
                <a:solidFill>
                  <a:srgbClr val="4E7A45"/>
                </a:solidFill>
                <a:latin typeface="Times New Roman" panose="02020603050405020304" pitchFamily="18" charset="0"/>
                <a:cs typeface="Times New Roman" panose="02020603050405020304" pitchFamily="18" charset="0"/>
              </a:rPr>
              <a:t>Nominal map scale </a:t>
            </a:r>
            <a:r>
              <a:rPr lang="en-GB" altLang="hu-HU" sz="2100" dirty="0">
                <a:solidFill>
                  <a:srgbClr val="4E7A45"/>
                </a:solidFill>
                <a:latin typeface="Times New Roman" panose="02020603050405020304" pitchFamily="18" charset="0"/>
                <a:cs typeface="Times New Roman" panose="02020603050405020304" pitchFamily="18" charset="0"/>
              </a:rPr>
              <a:t>is defined as (e.g.)</a:t>
            </a:r>
          </a:p>
          <a:p>
            <a:pPr algn="just"/>
            <a:r>
              <a:rPr lang="en-GB" altLang="hu-HU" sz="2100" dirty="0">
                <a:solidFill>
                  <a:srgbClr val="4E7A45"/>
                </a:solidFill>
                <a:latin typeface="Times New Roman" panose="02020603050405020304" pitchFamily="18" charset="0"/>
                <a:cs typeface="Times New Roman" panose="02020603050405020304" pitchFamily="18" charset="0"/>
              </a:rPr>
              <a:t>	Sc = 1:10.000</a:t>
            </a:r>
          </a:p>
          <a:p>
            <a:pPr algn="just"/>
            <a:endParaRPr lang="en-GB" altLang="hu-HU" sz="2100" dirty="0">
              <a:solidFill>
                <a:srgbClr val="4E7A45"/>
              </a:solidFill>
              <a:latin typeface="Times New Roman" panose="02020603050405020304" pitchFamily="18" charset="0"/>
              <a:cs typeface="Times New Roman" panose="02020603050405020304" pitchFamily="18" charset="0"/>
            </a:endParaRPr>
          </a:p>
          <a:p>
            <a:pPr algn="just"/>
            <a:r>
              <a:rPr lang="en-GB" altLang="hu-HU" sz="2100" dirty="0">
                <a:solidFill>
                  <a:srgbClr val="4E7A45"/>
                </a:solidFill>
                <a:latin typeface="Times New Roman" panose="02020603050405020304" pitchFamily="18" charset="0"/>
                <a:cs typeface="Times New Roman" panose="02020603050405020304" pitchFamily="18" charset="0"/>
              </a:rPr>
              <a:t>This ratio is defined after the projection is done, so it refers to </a:t>
            </a:r>
            <a:r>
              <a:rPr lang="en-GB" altLang="hu-HU" sz="2100" dirty="0" err="1">
                <a:solidFill>
                  <a:srgbClr val="4E7A45"/>
                </a:solidFill>
                <a:latin typeface="Times New Roman" panose="02020603050405020304" pitchFamily="18" charset="0"/>
                <a:cs typeface="Times New Roman" panose="02020603050405020304" pitchFamily="18" charset="0"/>
              </a:rPr>
              <a:t>disto</a:t>
            </a:r>
            <a:r>
              <a:rPr lang="hu-HU" altLang="hu-HU" sz="2100" dirty="0">
                <a:solidFill>
                  <a:srgbClr val="4E7A45"/>
                </a:solidFill>
                <a:latin typeface="Times New Roman" panose="02020603050405020304" pitchFamily="18" charset="0"/>
                <a:cs typeface="Times New Roman" panose="02020603050405020304" pitchFamily="18" charset="0"/>
              </a:rPr>
              <a:t>r</a:t>
            </a:r>
            <a:r>
              <a:rPr lang="en-GB" altLang="hu-HU" sz="2100" dirty="0">
                <a:solidFill>
                  <a:srgbClr val="4E7A45"/>
                </a:solidFill>
                <a:latin typeface="Times New Roman" panose="02020603050405020304" pitchFamily="18" charset="0"/>
                <a:cs typeface="Times New Roman" panose="02020603050405020304" pitchFamily="18" charset="0"/>
              </a:rPr>
              <a:t>ted distances.</a:t>
            </a:r>
          </a:p>
          <a:p>
            <a:pPr algn="just"/>
            <a:endParaRPr lang="en-GB" altLang="hu-HU" sz="2100" dirty="0">
              <a:solidFill>
                <a:srgbClr val="4E7A45"/>
              </a:solidFill>
              <a:latin typeface="Times New Roman" panose="02020603050405020304" pitchFamily="18" charset="0"/>
              <a:cs typeface="Times New Roman" panose="02020603050405020304" pitchFamily="18" charset="0"/>
            </a:endParaRPr>
          </a:p>
          <a:p>
            <a:pPr algn="just"/>
            <a:endParaRPr lang="en-GB" altLang="hu-HU" sz="2100" dirty="0">
              <a:solidFill>
                <a:srgbClr val="4E7A45"/>
              </a:solidFill>
              <a:latin typeface="Times New Roman" panose="02020603050405020304" pitchFamily="18" charset="0"/>
              <a:cs typeface="Times New Roman" panose="02020603050405020304" pitchFamily="18" charset="0"/>
            </a:endParaRPr>
          </a:p>
          <a:p>
            <a:pPr algn="just"/>
            <a:endParaRPr lang="en-GB" altLang="hu-HU" sz="2100" dirty="0">
              <a:solidFill>
                <a:srgbClr val="4E7A45"/>
              </a:solidFill>
              <a:latin typeface="Times New Roman" panose="02020603050405020304" pitchFamily="18" charset="0"/>
              <a:cs typeface="Times New Roman" panose="02020603050405020304" pitchFamily="18" charset="0"/>
            </a:endParaRPr>
          </a:p>
          <a:p>
            <a:pPr algn="just"/>
            <a:r>
              <a:rPr lang="en-GB" altLang="hu-HU" sz="2100" b="1" i="1" dirty="0">
                <a:solidFill>
                  <a:srgbClr val="4E7A45"/>
                </a:solidFill>
                <a:latin typeface="Times New Roman" panose="02020603050405020304" pitchFamily="18" charset="0"/>
                <a:cs typeface="Times New Roman" panose="02020603050405020304" pitchFamily="18" charset="0"/>
              </a:rPr>
              <a:t>Actual map scale </a:t>
            </a:r>
            <a:r>
              <a:rPr lang="en-GB" altLang="hu-HU" sz="2100" dirty="0">
                <a:solidFill>
                  <a:srgbClr val="4E7A45"/>
                </a:solidFill>
                <a:latin typeface="Times New Roman" panose="02020603050405020304" pitchFamily="18" charset="0"/>
                <a:cs typeface="Times New Roman" panose="02020603050405020304" pitchFamily="18" charset="0"/>
              </a:rPr>
              <a:t>takes into account the distortion of the distance</a:t>
            </a:r>
          </a:p>
        </p:txBody>
      </p:sp>
      <p:pic>
        <p:nvPicPr>
          <p:cNvPr id="168970" name="Picture 10">
            <a:extLst>
              <a:ext uri="{FF2B5EF4-FFF2-40B4-BE49-F238E27FC236}">
                <a16:creationId xmlns:a16="http://schemas.microsoft.com/office/drawing/2014/main" id="{1AA29221-655C-4E9A-AA05-D1CFAC7118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732" y="1467698"/>
            <a:ext cx="2945630" cy="2208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ím 2">
            <a:extLst>
              <a:ext uri="{FF2B5EF4-FFF2-40B4-BE49-F238E27FC236}">
                <a16:creationId xmlns:a16="http://schemas.microsoft.com/office/drawing/2014/main" id="{8E263D22-F429-4BE0-A0BD-E73499E24C10}"/>
              </a:ext>
            </a:extLst>
          </p:cNvPr>
          <p:cNvSpPr txBox="1">
            <a:spLocks/>
          </p:cNvSpPr>
          <p:nvPr/>
        </p:nvSpPr>
        <p:spPr>
          <a:xfrm>
            <a:off x="457200" y="263518"/>
            <a:ext cx="8229600" cy="857250"/>
          </a:xfrm>
          <a:prstGeom prst="rect">
            <a:avLst/>
          </a:prstGeom>
        </p:spPr>
        <p:txBody>
          <a:bodyPr>
            <a:normAutofit/>
          </a:bodyPr>
          <a:lstStyle>
            <a:lvl1pPr algn="l" defTabSz="914400" rtl="0" eaLnBrk="1" latinLnBrk="0" hangingPunct="1">
              <a:spcBef>
                <a:spcPct val="0"/>
              </a:spcBef>
              <a:buNone/>
              <a:defRPr sz="3200" b="1" kern="1200" cap="small" baseline="0">
                <a:solidFill>
                  <a:srgbClr val="4E7A45"/>
                </a:solidFill>
                <a:latin typeface="Minion Pro" pitchFamily="18" charset="0"/>
                <a:ea typeface="+mj-ea"/>
                <a:cs typeface="Arial" panose="020B0604020202020204" pitchFamily="34" charset="0"/>
              </a:defRPr>
            </a:lvl1pPr>
          </a:lstStyle>
          <a:p>
            <a:r>
              <a:rPr lang="en-GB" dirty="0"/>
              <a:t>Scale of a Map</a:t>
            </a:r>
          </a:p>
        </p:txBody>
      </p:sp>
      <p:pic>
        <p:nvPicPr>
          <p:cNvPr id="3" name="Kép 2">
            <a:extLst>
              <a:ext uri="{FF2B5EF4-FFF2-40B4-BE49-F238E27FC236}">
                <a16:creationId xmlns:a16="http://schemas.microsoft.com/office/drawing/2014/main" id="{930CCBCC-DBFD-4AB0-8401-ABC538CD2822}"/>
              </a:ext>
            </a:extLst>
          </p:cNvPr>
          <p:cNvPicPr>
            <a:picLocks noChangeAspect="1"/>
          </p:cNvPicPr>
          <p:nvPr/>
        </p:nvPicPr>
        <p:blipFill>
          <a:blip r:embed="rId4"/>
          <a:stretch>
            <a:fillRect/>
          </a:stretch>
        </p:blipFill>
        <p:spPr>
          <a:xfrm>
            <a:off x="183998" y="1096390"/>
            <a:ext cx="3894291" cy="3168352"/>
          </a:xfrm>
          <a:prstGeom prst="rect">
            <a:avLst/>
          </a:prstGeom>
        </p:spPr>
      </p:pic>
      <p:sp>
        <p:nvSpPr>
          <p:cNvPr id="6" name="Szövegdoboz 5">
            <a:extLst>
              <a:ext uri="{FF2B5EF4-FFF2-40B4-BE49-F238E27FC236}">
                <a16:creationId xmlns:a16="http://schemas.microsoft.com/office/drawing/2014/main" id="{4CB13E39-D279-49BB-9413-29FB4CA11864}"/>
              </a:ext>
            </a:extLst>
          </p:cNvPr>
          <p:cNvSpPr txBox="1"/>
          <p:nvPr/>
        </p:nvSpPr>
        <p:spPr>
          <a:xfrm>
            <a:off x="755576" y="2981008"/>
            <a:ext cx="728109" cy="369332"/>
          </a:xfrm>
          <a:prstGeom prst="rect">
            <a:avLst/>
          </a:prstGeom>
          <a:noFill/>
        </p:spPr>
        <p:txBody>
          <a:bodyPr wrap="square">
            <a:spAutoFit/>
          </a:bodyPr>
          <a:lstStyle/>
          <a:p>
            <a:pPr algn="ctr"/>
            <a:r>
              <a:rPr lang="hu-HU" altLang="hu-HU" b="1" dirty="0">
                <a:solidFill>
                  <a:srgbClr val="4E7A45"/>
                </a:solidFill>
                <a:latin typeface="Times New Roman" panose="02020603050405020304" pitchFamily="18" charset="0"/>
                <a:cs typeface="Times New Roman" panose="02020603050405020304" pitchFamily="18" charset="0"/>
              </a:rPr>
              <a:t>(</a:t>
            </a:r>
            <a:r>
              <a:rPr lang="hu-HU" altLang="hu-HU" b="1" dirty="0">
                <a:solidFill>
                  <a:srgbClr val="4E7A45"/>
                </a:solidFill>
                <a:latin typeface="Symbol" panose="05050102010706020507" pitchFamily="18" charset="2"/>
                <a:cs typeface="Times New Roman" panose="02020603050405020304" pitchFamily="18" charset="0"/>
              </a:rPr>
              <a:t>F</a:t>
            </a:r>
            <a:r>
              <a:rPr lang="hu-HU" altLang="hu-HU" b="1" dirty="0">
                <a:solidFill>
                  <a:srgbClr val="4E7A45"/>
                </a:solidFill>
                <a:latin typeface="Times New Roman" panose="02020603050405020304" pitchFamily="18" charset="0"/>
                <a:cs typeface="Times New Roman" panose="02020603050405020304" pitchFamily="18" charset="0"/>
              </a:rPr>
              <a:t>,</a:t>
            </a:r>
            <a:r>
              <a:rPr lang="hu-HU" altLang="hu-HU" b="1" dirty="0">
                <a:solidFill>
                  <a:srgbClr val="4E7A45"/>
                </a:solidFill>
                <a:latin typeface="Symbol" panose="05050102010706020507" pitchFamily="18" charset="2"/>
                <a:cs typeface="Times New Roman" panose="02020603050405020304" pitchFamily="18" charset="0"/>
              </a:rPr>
              <a:t>L</a:t>
            </a:r>
            <a:r>
              <a:rPr lang="hu-HU" altLang="hu-HU" b="1" dirty="0">
                <a:solidFill>
                  <a:srgbClr val="4E7A45"/>
                </a:solidFill>
                <a:latin typeface="Times New Roman" panose="02020603050405020304" pitchFamily="18" charset="0"/>
                <a:cs typeface="Times New Roman" panose="02020603050405020304" pitchFamily="18" charset="0"/>
              </a:rPr>
              <a:t>)</a:t>
            </a:r>
            <a:r>
              <a:rPr lang="en-GB" altLang="hu-HU" sz="1800" b="1" i="1" dirty="0">
                <a:solidFill>
                  <a:srgbClr val="4E7A45"/>
                </a:solidFill>
                <a:latin typeface="Times New Roman" panose="02020603050405020304" pitchFamily="18" charset="0"/>
                <a:cs typeface="Times New Roman" panose="02020603050405020304" pitchFamily="18" charset="0"/>
              </a:rPr>
              <a:t> </a:t>
            </a:r>
            <a:endParaRPr lang="hu-HU" dirty="0"/>
          </a:p>
        </p:txBody>
      </p:sp>
      <p:sp>
        <p:nvSpPr>
          <p:cNvPr id="7" name="Szövegdoboz 6">
            <a:extLst>
              <a:ext uri="{FF2B5EF4-FFF2-40B4-BE49-F238E27FC236}">
                <a16:creationId xmlns:a16="http://schemas.microsoft.com/office/drawing/2014/main" id="{043C744C-59BB-46D0-BA40-D5E4BB57FF49}"/>
              </a:ext>
            </a:extLst>
          </p:cNvPr>
          <p:cNvSpPr txBox="1"/>
          <p:nvPr/>
        </p:nvSpPr>
        <p:spPr>
          <a:xfrm>
            <a:off x="-13819" y="1595758"/>
            <a:ext cx="942038" cy="369332"/>
          </a:xfrm>
          <a:prstGeom prst="rect">
            <a:avLst/>
          </a:prstGeom>
          <a:noFill/>
        </p:spPr>
        <p:txBody>
          <a:bodyPr wrap="square">
            <a:spAutoFit/>
          </a:bodyPr>
          <a:lstStyle/>
          <a:p>
            <a:pPr algn="ctr"/>
            <a:r>
              <a:rPr lang="hu-HU" altLang="hu-HU" b="1" dirty="0">
                <a:solidFill>
                  <a:srgbClr val="4E7A45"/>
                </a:solidFill>
                <a:latin typeface="Times New Roman" panose="02020603050405020304" pitchFamily="18" charset="0"/>
                <a:cs typeface="Times New Roman" panose="02020603050405020304" pitchFamily="18" charset="0"/>
              </a:rPr>
              <a:t>(E,N)</a:t>
            </a:r>
            <a:r>
              <a:rPr lang="en-GB" altLang="hu-HU" sz="1800" b="1" i="1" dirty="0">
                <a:solidFill>
                  <a:srgbClr val="4E7A45"/>
                </a:solidFill>
                <a:latin typeface="Times New Roman" panose="02020603050405020304" pitchFamily="18" charset="0"/>
                <a:cs typeface="Times New Roman" panose="02020603050405020304" pitchFamily="18" charset="0"/>
              </a:rPr>
              <a:t> </a:t>
            </a:r>
            <a:endParaRPr lang="hu-HU" dirty="0"/>
          </a:p>
        </p:txBody>
      </p:sp>
      <mc:AlternateContent xmlns:mc="http://schemas.openxmlformats.org/markup-compatibility/2006" xmlns:a14="http://schemas.microsoft.com/office/drawing/2010/main">
        <mc:Choice Requires="a14">
          <p:sp>
            <p:nvSpPr>
              <p:cNvPr id="9" name="Szövegdoboz 8">
                <a:extLst>
                  <a:ext uri="{FF2B5EF4-FFF2-40B4-BE49-F238E27FC236}">
                    <a16:creationId xmlns:a16="http://schemas.microsoft.com/office/drawing/2014/main" id="{55767A62-7575-43A0-B663-255B3785B436}"/>
                  </a:ext>
                </a:extLst>
              </p:cNvPr>
              <p:cNvSpPr txBox="1"/>
              <p:nvPr/>
            </p:nvSpPr>
            <p:spPr>
              <a:xfrm>
                <a:off x="3923928" y="2359330"/>
                <a:ext cx="5148064" cy="66684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hu-HU" i="1" smtClean="0">
                          <a:latin typeface="Cambria Math" panose="02040503050406030204" pitchFamily="18" charset="0"/>
                        </a:rPr>
                        <m:t>𝑆𝑐𝑎𝑙𝑒</m:t>
                      </m:r>
                      <m:r>
                        <a:rPr lang="hu-HU" i="0">
                          <a:latin typeface="Cambria Math" panose="02040503050406030204" pitchFamily="18" charset="0"/>
                        </a:rPr>
                        <m:t>= </m:t>
                      </m:r>
                      <m:f>
                        <m:fPr>
                          <m:ctrlPr>
                            <a:rPr lang="hu-HU" i="1">
                              <a:solidFill>
                                <a:srgbClr val="836967"/>
                              </a:solidFill>
                              <a:latin typeface="Cambria Math" panose="02040503050406030204" pitchFamily="18" charset="0"/>
                            </a:rPr>
                          </m:ctrlPr>
                        </m:fPr>
                        <m:num>
                          <m:r>
                            <a:rPr lang="hu-HU" i="1">
                              <a:latin typeface="Cambria Math" panose="02040503050406030204" pitchFamily="18" charset="0"/>
                            </a:rPr>
                            <m:t>𝑑𝑖𝑠𝑡𝑎𝑛𝑐𝑒</m:t>
                          </m:r>
                          <m:r>
                            <a:rPr lang="hu-HU" i="0">
                              <a:latin typeface="Cambria Math" panose="02040503050406030204" pitchFamily="18" charset="0"/>
                            </a:rPr>
                            <m:t> </m:t>
                          </m:r>
                          <m:r>
                            <a:rPr lang="hu-HU" i="1">
                              <a:latin typeface="Cambria Math" panose="02040503050406030204" pitchFamily="18" charset="0"/>
                            </a:rPr>
                            <m:t>𝑜𝑛</m:t>
                          </m:r>
                          <m:r>
                            <a:rPr lang="hu-HU" i="0">
                              <a:latin typeface="Cambria Math" panose="02040503050406030204" pitchFamily="18" charset="0"/>
                            </a:rPr>
                            <m:t> </m:t>
                          </m:r>
                          <m:r>
                            <a:rPr lang="hu-HU" i="1">
                              <a:latin typeface="Cambria Math" panose="02040503050406030204" pitchFamily="18" charset="0"/>
                            </a:rPr>
                            <m:t>𝑡h𝑒</m:t>
                          </m:r>
                          <m:r>
                            <a:rPr lang="hu-HU" i="0">
                              <a:latin typeface="Cambria Math" panose="02040503050406030204" pitchFamily="18" charset="0"/>
                            </a:rPr>
                            <m:t> </m:t>
                          </m:r>
                          <m:r>
                            <a:rPr lang="hu-HU" i="1">
                              <a:latin typeface="Cambria Math" panose="02040503050406030204" pitchFamily="18" charset="0"/>
                            </a:rPr>
                            <m:t>𝑚𝑎𝑝</m:t>
                          </m:r>
                        </m:num>
                        <m:den>
                          <m:r>
                            <a:rPr lang="hu-HU" i="1">
                              <a:latin typeface="Cambria Math" panose="02040503050406030204" pitchFamily="18" charset="0"/>
                            </a:rPr>
                            <m:t>𝑑𝑖𝑠𝑡𝑎𝑛𝑐𝑒</m:t>
                          </m:r>
                          <m:r>
                            <a:rPr lang="hu-HU" i="0">
                              <a:latin typeface="Cambria Math" panose="02040503050406030204" pitchFamily="18" charset="0"/>
                            </a:rPr>
                            <m:t> </m:t>
                          </m:r>
                          <m:r>
                            <a:rPr lang="hu-HU" i="1">
                              <a:latin typeface="Cambria Math" panose="02040503050406030204" pitchFamily="18" charset="0"/>
                            </a:rPr>
                            <m:t>𝑜𝑛</m:t>
                          </m:r>
                          <m:r>
                            <a:rPr lang="hu-HU" i="0">
                              <a:latin typeface="Cambria Math" panose="02040503050406030204" pitchFamily="18" charset="0"/>
                            </a:rPr>
                            <m:t> </m:t>
                          </m:r>
                          <m:r>
                            <a:rPr lang="hu-HU" i="1">
                              <a:latin typeface="Cambria Math" panose="02040503050406030204" pitchFamily="18" charset="0"/>
                            </a:rPr>
                            <m:t>𝑡h𝑒</m:t>
                          </m:r>
                          <m:r>
                            <a:rPr lang="hu-HU" i="0">
                              <a:latin typeface="Cambria Math" panose="02040503050406030204" pitchFamily="18" charset="0"/>
                            </a:rPr>
                            <m:t> </m:t>
                          </m:r>
                          <m:r>
                            <a:rPr lang="hu-HU" i="1">
                              <a:latin typeface="Cambria Math" panose="02040503050406030204" pitchFamily="18" charset="0"/>
                            </a:rPr>
                            <m:t>𝑝𝑟𝑜𝑗𝑒𝑐𝑡𝑖𝑜𝑛</m:t>
                          </m:r>
                          <m:r>
                            <a:rPr lang="hu-HU" i="0">
                              <a:latin typeface="Cambria Math" panose="02040503050406030204" pitchFamily="18" charset="0"/>
                            </a:rPr>
                            <m:t> </m:t>
                          </m:r>
                          <m:r>
                            <a:rPr lang="hu-HU" i="1">
                              <a:latin typeface="Cambria Math" panose="02040503050406030204" pitchFamily="18" charset="0"/>
                            </a:rPr>
                            <m:t>𝑠𝑢𝑟𝑓𝑎𝑐𝑒</m:t>
                          </m:r>
                        </m:den>
                      </m:f>
                    </m:oMath>
                  </m:oMathPara>
                </a14:m>
                <a:endParaRPr lang="hu-HU" dirty="0"/>
              </a:p>
            </p:txBody>
          </p:sp>
        </mc:Choice>
        <mc:Fallback xmlns="">
          <p:sp>
            <p:nvSpPr>
              <p:cNvPr id="9" name="Szövegdoboz 8">
                <a:extLst>
                  <a:ext uri="{FF2B5EF4-FFF2-40B4-BE49-F238E27FC236}">
                    <a16:creationId xmlns:a16="http://schemas.microsoft.com/office/drawing/2014/main" id="{55767A62-7575-43A0-B663-255B3785B436}"/>
                  </a:ext>
                </a:extLst>
              </p:cNvPr>
              <p:cNvSpPr txBox="1">
                <a:spLocks noRot="1" noChangeAspect="1" noMove="1" noResize="1" noEditPoints="1" noAdjustHandles="1" noChangeArrowheads="1" noChangeShapeType="1" noTextEdit="1"/>
              </p:cNvSpPr>
              <p:nvPr/>
            </p:nvSpPr>
            <p:spPr>
              <a:xfrm>
                <a:off x="3923928" y="2359330"/>
                <a:ext cx="5148064" cy="666849"/>
              </a:xfrm>
              <a:prstGeom prst="rect">
                <a:avLst/>
              </a:prstGeom>
              <a:blipFill>
                <a:blip r:embed="rId5"/>
                <a:stretch>
                  <a:fillRect/>
                </a:stretch>
              </a:blipFill>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10" name="Szövegdoboz 9">
                <a:extLst>
                  <a:ext uri="{FF2B5EF4-FFF2-40B4-BE49-F238E27FC236}">
                    <a16:creationId xmlns:a16="http://schemas.microsoft.com/office/drawing/2014/main" id="{00FA2DA4-6C22-456D-B641-A0E466C6C28C}"/>
                  </a:ext>
                </a:extLst>
              </p:cNvPr>
              <p:cNvSpPr txBox="1"/>
              <p:nvPr/>
            </p:nvSpPr>
            <p:spPr>
              <a:xfrm>
                <a:off x="3923928" y="3901639"/>
                <a:ext cx="5148064" cy="66684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hu-HU" i="1" smtClean="0">
                          <a:latin typeface="Cambria Math" panose="02040503050406030204" pitchFamily="18" charset="0"/>
                        </a:rPr>
                        <m:t>𝑆𝑐𝑎𝑙𝑒</m:t>
                      </m:r>
                      <m:r>
                        <a:rPr lang="hu-HU" i="0">
                          <a:latin typeface="Cambria Math" panose="02040503050406030204" pitchFamily="18" charset="0"/>
                        </a:rPr>
                        <m:t>= </m:t>
                      </m:r>
                      <m:f>
                        <m:fPr>
                          <m:ctrlPr>
                            <a:rPr lang="hu-HU" i="1">
                              <a:solidFill>
                                <a:srgbClr val="836967"/>
                              </a:solidFill>
                              <a:latin typeface="Cambria Math" panose="02040503050406030204" pitchFamily="18" charset="0"/>
                            </a:rPr>
                          </m:ctrlPr>
                        </m:fPr>
                        <m:num>
                          <m:r>
                            <a:rPr lang="hu-HU" i="1">
                              <a:latin typeface="Cambria Math" panose="02040503050406030204" pitchFamily="18" charset="0"/>
                            </a:rPr>
                            <m:t>𝑑𝑖𝑠𝑡𝑎𝑛𝑐𝑒</m:t>
                          </m:r>
                          <m:r>
                            <a:rPr lang="hu-HU" i="0">
                              <a:latin typeface="Cambria Math" panose="02040503050406030204" pitchFamily="18" charset="0"/>
                            </a:rPr>
                            <m:t> </m:t>
                          </m:r>
                          <m:r>
                            <a:rPr lang="hu-HU" i="1">
                              <a:latin typeface="Cambria Math" panose="02040503050406030204" pitchFamily="18" charset="0"/>
                            </a:rPr>
                            <m:t>𝑜𝑛</m:t>
                          </m:r>
                          <m:r>
                            <a:rPr lang="hu-HU" i="0">
                              <a:latin typeface="Cambria Math" panose="02040503050406030204" pitchFamily="18" charset="0"/>
                            </a:rPr>
                            <m:t> </m:t>
                          </m:r>
                          <m:r>
                            <a:rPr lang="hu-HU" i="1">
                              <a:latin typeface="Cambria Math" panose="02040503050406030204" pitchFamily="18" charset="0"/>
                            </a:rPr>
                            <m:t>𝑡h𝑒</m:t>
                          </m:r>
                          <m:r>
                            <a:rPr lang="hu-HU" i="0">
                              <a:latin typeface="Cambria Math" panose="02040503050406030204" pitchFamily="18" charset="0"/>
                            </a:rPr>
                            <m:t> </m:t>
                          </m:r>
                          <m:r>
                            <a:rPr lang="hu-HU" i="1">
                              <a:latin typeface="Cambria Math" panose="02040503050406030204" pitchFamily="18" charset="0"/>
                            </a:rPr>
                            <m:t>𝑚𝑎𝑝</m:t>
                          </m:r>
                        </m:num>
                        <m:den>
                          <m:r>
                            <a:rPr lang="hu-HU" i="1">
                              <a:latin typeface="Cambria Math" panose="02040503050406030204" pitchFamily="18" charset="0"/>
                            </a:rPr>
                            <m:t>𝑑𝑖𝑠𝑡𝑎𝑛𝑐𝑒</m:t>
                          </m:r>
                          <m:r>
                            <a:rPr lang="hu-HU" i="0">
                              <a:latin typeface="Cambria Math" panose="02040503050406030204" pitchFamily="18" charset="0"/>
                            </a:rPr>
                            <m:t> </m:t>
                          </m:r>
                          <m:r>
                            <a:rPr lang="hu-HU" i="1">
                              <a:latin typeface="Cambria Math" panose="02040503050406030204" pitchFamily="18" charset="0"/>
                            </a:rPr>
                            <m:t>𝑜𝑛</m:t>
                          </m:r>
                          <m:r>
                            <a:rPr lang="hu-HU" i="0">
                              <a:latin typeface="Cambria Math" panose="02040503050406030204" pitchFamily="18" charset="0"/>
                            </a:rPr>
                            <m:t> </m:t>
                          </m:r>
                          <m:r>
                            <a:rPr lang="hu-HU" i="1">
                              <a:latin typeface="Cambria Math" panose="02040503050406030204" pitchFamily="18" charset="0"/>
                            </a:rPr>
                            <m:t>𝑡h𝑒</m:t>
                          </m:r>
                          <m:r>
                            <a:rPr lang="hu-HU" i="0">
                              <a:latin typeface="Cambria Math" panose="02040503050406030204" pitchFamily="18" charset="0"/>
                            </a:rPr>
                            <m:t> </m:t>
                          </m:r>
                          <m:r>
                            <a:rPr lang="hu-HU" b="0" i="1" smtClean="0">
                              <a:latin typeface="Cambria Math" panose="02040503050406030204" pitchFamily="18" charset="0"/>
                            </a:rPr>
                            <m:t>𝑟𝑒𝑓𝑒𝑟𝑒𝑛𝑐𝑒</m:t>
                          </m:r>
                          <m:r>
                            <a:rPr lang="hu-HU" i="0">
                              <a:latin typeface="Cambria Math" panose="02040503050406030204" pitchFamily="18" charset="0"/>
                            </a:rPr>
                            <m:t> </m:t>
                          </m:r>
                          <m:r>
                            <a:rPr lang="hu-HU" i="1">
                              <a:latin typeface="Cambria Math" panose="02040503050406030204" pitchFamily="18" charset="0"/>
                            </a:rPr>
                            <m:t>𝑠𝑢𝑟𝑓𝑎𝑐𝑒</m:t>
                          </m:r>
                        </m:den>
                      </m:f>
                    </m:oMath>
                  </m:oMathPara>
                </a14:m>
                <a:endParaRPr lang="hu-HU" dirty="0"/>
              </a:p>
            </p:txBody>
          </p:sp>
        </mc:Choice>
        <mc:Fallback xmlns="">
          <p:sp>
            <p:nvSpPr>
              <p:cNvPr id="10" name="Szövegdoboz 9">
                <a:extLst>
                  <a:ext uri="{FF2B5EF4-FFF2-40B4-BE49-F238E27FC236}">
                    <a16:creationId xmlns:a16="http://schemas.microsoft.com/office/drawing/2014/main" id="{00FA2DA4-6C22-456D-B641-A0E466C6C28C}"/>
                  </a:ext>
                </a:extLst>
              </p:cNvPr>
              <p:cNvSpPr txBox="1">
                <a:spLocks noRot="1" noChangeAspect="1" noMove="1" noResize="1" noEditPoints="1" noAdjustHandles="1" noChangeArrowheads="1" noChangeShapeType="1" noTextEdit="1"/>
              </p:cNvSpPr>
              <p:nvPr/>
            </p:nvSpPr>
            <p:spPr>
              <a:xfrm>
                <a:off x="3923928" y="3901639"/>
                <a:ext cx="5148064" cy="666849"/>
              </a:xfrm>
              <a:prstGeom prst="rect">
                <a:avLst/>
              </a:prstGeom>
              <a:blipFill>
                <a:blip r:embed="rId6"/>
                <a:stretch>
                  <a:fillRect/>
                </a:stretch>
              </a:blipFill>
            </p:spPr>
            <p:txBody>
              <a:bodyPr/>
              <a:lstStyle/>
              <a:p>
                <a:r>
                  <a:rPr lang="hu-HU">
                    <a:noFill/>
                  </a:rPr>
                  <a:t> </a:t>
                </a:r>
              </a:p>
            </p:txBody>
          </p:sp>
        </mc:Fallback>
      </mc:AlternateContent>
    </p:spTree>
    <p:extLst>
      <p:ext uri="{BB962C8B-B14F-4D97-AF65-F5344CB8AC3E}">
        <p14:creationId xmlns:p14="http://schemas.microsoft.com/office/powerpoint/2010/main" val="946123189"/>
      </p:ext>
    </p:extLst>
  </p:cSld>
  <p:clrMapOvr>
    <a:masterClrMapping/>
  </p:clrMapOvr>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ME - Minion Pro betűtípus">
      <a:majorFont>
        <a:latin typeface="Minion Pro"/>
        <a:ea typeface=""/>
        <a:cs typeface=""/>
      </a:majorFont>
      <a:minorFont>
        <a:latin typeface="Minion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buClr>
            <a:srgbClr val="9E2D40"/>
          </a:buClr>
          <a:buSzPct val="85000"/>
          <a:defRPr sz="2400" dirty="0" err="1" smtClean="0">
            <a:solidFill>
              <a:srgbClr val="4E7A45"/>
            </a:solidFill>
          </a:defRPr>
        </a:defPPr>
      </a:lstStyle>
    </a:txDef>
  </a:objectDefaults>
  <a:extraClrScheme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1420</TotalTime>
  <Words>2942</Words>
  <Application>Microsoft Office PowerPoint</Application>
  <PresentationFormat>Diavetítés a képernyőre (16:9 oldalarány)</PresentationFormat>
  <Paragraphs>464</Paragraphs>
  <Slides>50</Slides>
  <Notes>47</Notes>
  <HiddenSlides>0</HiddenSlides>
  <MMClips>0</MMClips>
  <ScaleCrop>false</ScaleCrop>
  <HeadingPairs>
    <vt:vector size="6" baseType="variant">
      <vt:variant>
        <vt:lpstr>Használt betűtípusok</vt:lpstr>
      </vt:variant>
      <vt:variant>
        <vt:i4>7</vt:i4>
      </vt:variant>
      <vt:variant>
        <vt:lpstr>Téma</vt:lpstr>
      </vt:variant>
      <vt:variant>
        <vt:i4>1</vt:i4>
      </vt:variant>
      <vt:variant>
        <vt:lpstr>Diacímek</vt:lpstr>
      </vt:variant>
      <vt:variant>
        <vt:i4>50</vt:i4>
      </vt:variant>
    </vt:vector>
  </HeadingPairs>
  <TitlesOfParts>
    <vt:vector size="58" baseType="lpstr">
      <vt:lpstr>Arial</vt:lpstr>
      <vt:lpstr>Minion Pro</vt:lpstr>
      <vt:lpstr>Calibri</vt:lpstr>
      <vt:lpstr>Times New Roman</vt:lpstr>
      <vt:lpstr>Wingdings</vt:lpstr>
      <vt:lpstr>Symbol</vt:lpstr>
      <vt:lpstr>Cambria Math</vt:lpstr>
      <vt:lpstr>Office-téma</vt:lpstr>
      <vt:lpstr>Surveying I. Lecture 5.</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Gauss-Krüger projection</vt:lpstr>
      <vt:lpstr>Gauss-Krüger projection</vt:lpstr>
      <vt:lpstr>Gauss-Krüger projection</vt:lpstr>
      <vt:lpstr>Gauss-Krüger projection</vt:lpstr>
      <vt:lpstr>UTM projection</vt:lpstr>
      <vt:lpstr>UTM projection</vt:lpstr>
      <vt:lpstr>UTM projection</vt:lpstr>
      <vt:lpstr>UTM projection</vt:lpstr>
      <vt:lpstr>UTM projection</vt:lpstr>
      <vt:lpstr>UTM projection</vt:lpstr>
      <vt:lpstr>UTM projection</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bemutató</dc:title>
  <dc:creator>Admin</dc:creator>
  <cp:lastModifiedBy>Reviewer</cp:lastModifiedBy>
  <cp:revision>110</cp:revision>
  <dcterms:created xsi:type="dcterms:W3CDTF">2016-10-27T10:38:12Z</dcterms:created>
  <dcterms:modified xsi:type="dcterms:W3CDTF">2024-11-04T08:34:00Z</dcterms:modified>
</cp:coreProperties>
</file>